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notesMasterIdLst>
    <p:notesMasterId r:id="rId63"/>
  </p:notesMasterIdLst>
  <p:sldIdLst>
    <p:sldId id="256" r:id="rId3"/>
    <p:sldId id="355" r:id="rId4"/>
    <p:sldId id="356" r:id="rId5"/>
    <p:sldId id="357" r:id="rId6"/>
    <p:sldId id="358" r:id="rId7"/>
    <p:sldId id="324" r:id="rId8"/>
    <p:sldId id="258" r:id="rId9"/>
    <p:sldId id="359" r:id="rId10"/>
    <p:sldId id="360" r:id="rId11"/>
    <p:sldId id="361" r:id="rId12"/>
    <p:sldId id="362" r:id="rId13"/>
    <p:sldId id="259" r:id="rId14"/>
    <p:sldId id="363" r:id="rId15"/>
    <p:sldId id="364" r:id="rId16"/>
    <p:sldId id="365" r:id="rId17"/>
    <p:sldId id="367" r:id="rId18"/>
    <p:sldId id="387" r:id="rId19"/>
    <p:sldId id="368" r:id="rId20"/>
    <p:sldId id="327" r:id="rId21"/>
    <p:sldId id="329" r:id="rId22"/>
    <p:sldId id="369" r:id="rId23"/>
    <p:sldId id="328" r:id="rId24"/>
    <p:sldId id="370" r:id="rId25"/>
    <p:sldId id="330" r:id="rId26"/>
    <p:sldId id="331" r:id="rId27"/>
    <p:sldId id="332" r:id="rId28"/>
    <p:sldId id="333" r:id="rId29"/>
    <p:sldId id="335" r:id="rId30"/>
    <p:sldId id="336" r:id="rId31"/>
    <p:sldId id="334" r:id="rId32"/>
    <p:sldId id="261" r:id="rId33"/>
    <p:sldId id="371" r:id="rId34"/>
    <p:sldId id="345" r:id="rId35"/>
    <p:sldId id="265" r:id="rId36"/>
    <p:sldId id="372" r:id="rId37"/>
    <p:sldId id="346" r:id="rId38"/>
    <p:sldId id="337" r:id="rId39"/>
    <p:sldId id="354" r:id="rId40"/>
    <p:sldId id="373" r:id="rId41"/>
    <p:sldId id="385" r:id="rId42"/>
    <p:sldId id="374" r:id="rId43"/>
    <p:sldId id="375" r:id="rId44"/>
    <p:sldId id="376" r:id="rId45"/>
    <p:sldId id="377" r:id="rId46"/>
    <p:sldId id="378" r:id="rId47"/>
    <p:sldId id="379" r:id="rId48"/>
    <p:sldId id="380" r:id="rId49"/>
    <p:sldId id="381" r:id="rId50"/>
    <p:sldId id="349" r:id="rId51"/>
    <p:sldId id="382" r:id="rId52"/>
    <p:sldId id="383" r:id="rId53"/>
    <p:sldId id="350" r:id="rId54"/>
    <p:sldId id="353" r:id="rId55"/>
    <p:sldId id="386" r:id="rId56"/>
    <p:sldId id="352" r:id="rId57"/>
    <p:sldId id="384" r:id="rId58"/>
    <p:sldId id="315" r:id="rId59"/>
    <p:sldId id="316" r:id="rId60"/>
    <p:sldId id="317" r:id="rId61"/>
    <p:sldId id="276" r:id="rId62"/>
  </p:sldIdLst>
  <p:sldSz cx="9144000" cy="6858000" type="screen4x3"/>
  <p:notesSz cx="6858000" cy="92964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67" autoAdjust="0"/>
    <p:restoredTop sz="85600" autoAdjust="0"/>
  </p:normalViewPr>
  <p:slideViewPr>
    <p:cSldViewPr>
      <p:cViewPr varScale="1">
        <p:scale>
          <a:sx n="101" d="100"/>
          <a:sy n="101" d="100"/>
        </p:scale>
        <p:origin x="-1518" y="-8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1.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s>
</file>

<file path=ppt/diagrams/colors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D61478-4FD5-4DCE-8815-55F67F7539B7}" type="doc">
      <dgm:prSet loTypeId="urn:microsoft.com/office/officeart/2005/8/layout/process3" loCatId="process" qsTypeId="urn:microsoft.com/office/officeart/2005/8/quickstyle/simple1" qsCatId="simple" csTypeId="urn:microsoft.com/office/officeart/2005/8/colors/accent6_1" csCatId="accent6" phldr="1"/>
      <dgm:spPr/>
      <dgm:t>
        <a:bodyPr/>
        <a:lstStyle/>
        <a:p>
          <a:endParaRPr lang="en-US"/>
        </a:p>
      </dgm:t>
    </dgm:pt>
    <dgm:pt modelId="{61375FCF-9FCE-42BA-9D4A-5B58B941D102}">
      <dgm:prSet phldrT="[Text]" custT="1"/>
      <dgm:spPr/>
      <dgm:t>
        <a:bodyPr/>
        <a:lstStyle/>
        <a:p>
          <a:r>
            <a:rPr lang="en-US" sz="2000" b="0" dirty="0" smtClean="0">
              <a:solidFill>
                <a:srgbClr val="FFFFFF"/>
              </a:solidFill>
            </a:rPr>
            <a:t>Inputs</a:t>
          </a:r>
          <a:endParaRPr lang="en-US" sz="1500" b="0" dirty="0">
            <a:solidFill>
              <a:srgbClr val="FFFFFF"/>
            </a:solidFill>
          </a:endParaRPr>
        </a:p>
      </dgm:t>
    </dgm:pt>
    <dgm:pt modelId="{44279ADA-5DAC-45DF-81A5-47A482037789}" type="parTrans" cxnId="{C77C283A-0A84-44AF-B8DE-095BE4904B72}">
      <dgm:prSet/>
      <dgm:spPr/>
      <dgm:t>
        <a:bodyPr/>
        <a:lstStyle/>
        <a:p>
          <a:endParaRPr lang="en-US"/>
        </a:p>
      </dgm:t>
    </dgm:pt>
    <dgm:pt modelId="{A10662DC-8F36-416C-ACB4-31F3D17A02B0}" type="sibTrans" cxnId="{C77C283A-0A84-44AF-B8DE-095BE4904B72}">
      <dgm:prSet/>
      <dgm:spPr/>
      <dgm:t>
        <a:bodyPr/>
        <a:lstStyle/>
        <a:p>
          <a:endParaRPr lang="en-US"/>
        </a:p>
      </dgm:t>
    </dgm:pt>
    <dgm:pt modelId="{F1B450B1-EF3D-4363-991B-F0B1E2BE03E5}">
      <dgm:prSet phldrT="[Text]"/>
      <dgm:spPr/>
      <dgm:t>
        <a:bodyPr/>
        <a:lstStyle/>
        <a:p>
          <a:r>
            <a:rPr lang="en-US" sz="1500" dirty="0" smtClean="0"/>
            <a:t>1 Scope baseline</a:t>
          </a:r>
          <a:endParaRPr lang="en-US" sz="1500" dirty="0"/>
        </a:p>
      </dgm:t>
    </dgm:pt>
    <dgm:pt modelId="{609DADA4-0EF2-4B14-813E-B67722507E0F}" type="parTrans" cxnId="{E98B5833-4685-437B-94DB-5920823F6824}">
      <dgm:prSet/>
      <dgm:spPr/>
      <dgm:t>
        <a:bodyPr/>
        <a:lstStyle/>
        <a:p>
          <a:endParaRPr lang="en-US"/>
        </a:p>
      </dgm:t>
    </dgm:pt>
    <dgm:pt modelId="{AD4A5B4F-FC8B-493B-8EC9-9C9A04A51AA0}" type="sibTrans" cxnId="{E98B5833-4685-437B-94DB-5920823F6824}">
      <dgm:prSet/>
      <dgm:spPr/>
      <dgm:t>
        <a:bodyPr/>
        <a:lstStyle/>
        <a:p>
          <a:endParaRPr lang="en-US"/>
        </a:p>
      </dgm:t>
    </dgm:pt>
    <dgm:pt modelId="{A791987E-8A27-494C-999E-B45926D22491}">
      <dgm:prSet phldrT="[Text]"/>
      <dgm:spPr/>
      <dgm:t>
        <a:bodyPr/>
        <a:lstStyle/>
        <a:p>
          <a:r>
            <a:rPr lang="en-US" dirty="0" smtClean="0">
              <a:solidFill>
                <a:srgbClr val="FFFFFF"/>
              </a:solidFill>
            </a:rPr>
            <a:t>Tools &amp; Techniques</a:t>
          </a:r>
          <a:endParaRPr lang="en-US" dirty="0">
            <a:solidFill>
              <a:srgbClr val="FFFFFF"/>
            </a:solidFill>
          </a:endParaRPr>
        </a:p>
      </dgm:t>
    </dgm:pt>
    <dgm:pt modelId="{AD3D942B-4D12-45FB-A900-4318D878F7FD}" type="parTrans" cxnId="{0745A04A-1D3B-4609-87B1-E92748B2438E}">
      <dgm:prSet/>
      <dgm:spPr/>
      <dgm:t>
        <a:bodyPr/>
        <a:lstStyle/>
        <a:p>
          <a:endParaRPr lang="en-US"/>
        </a:p>
      </dgm:t>
    </dgm:pt>
    <dgm:pt modelId="{A1663548-65EF-497D-B823-6D58A63DF871}" type="sibTrans" cxnId="{0745A04A-1D3B-4609-87B1-E92748B2438E}">
      <dgm:prSet/>
      <dgm:spPr/>
      <dgm:t>
        <a:bodyPr/>
        <a:lstStyle/>
        <a:p>
          <a:endParaRPr lang="en-US"/>
        </a:p>
      </dgm:t>
    </dgm:pt>
    <dgm:pt modelId="{73B01DDD-B916-400C-B1C5-EECAED12CCB4}">
      <dgm:prSet phldrT="[Text]"/>
      <dgm:spPr/>
      <dgm:t>
        <a:bodyPr/>
        <a:lstStyle/>
        <a:p>
          <a:r>
            <a:rPr lang="en-US" dirty="0" smtClean="0"/>
            <a:t>1 Decomposition</a:t>
          </a:r>
          <a:endParaRPr lang="en-US" dirty="0"/>
        </a:p>
      </dgm:t>
    </dgm:pt>
    <dgm:pt modelId="{8126F726-7299-4350-976B-B018A4E023CC}" type="parTrans" cxnId="{20CF750D-CF93-400B-A0B9-CE81C6C2AFC8}">
      <dgm:prSet/>
      <dgm:spPr/>
      <dgm:t>
        <a:bodyPr/>
        <a:lstStyle/>
        <a:p>
          <a:endParaRPr lang="en-US"/>
        </a:p>
      </dgm:t>
    </dgm:pt>
    <dgm:pt modelId="{655250E0-7646-4368-B858-E0CF71C3EDCC}" type="sibTrans" cxnId="{20CF750D-CF93-400B-A0B9-CE81C6C2AFC8}">
      <dgm:prSet/>
      <dgm:spPr/>
      <dgm:t>
        <a:bodyPr/>
        <a:lstStyle/>
        <a:p>
          <a:endParaRPr lang="en-US"/>
        </a:p>
      </dgm:t>
    </dgm:pt>
    <dgm:pt modelId="{17F717AA-E72D-47E5-B879-347CA80221E2}">
      <dgm:prSet phldrT="[Text]"/>
      <dgm:spPr/>
      <dgm:t>
        <a:bodyPr/>
        <a:lstStyle/>
        <a:p>
          <a:r>
            <a:rPr lang="en-US" dirty="0" smtClean="0">
              <a:solidFill>
                <a:srgbClr val="FFFFFF"/>
              </a:solidFill>
            </a:rPr>
            <a:t>Outputs</a:t>
          </a:r>
          <a:endParaRPr lang="en-US" dirty="0">
            <a:solidFill>
              <a:srgbClr val="FFFFFF"/>
            </a:solidFill>
          </a:endParaRPr>
        </a:p>
      </dgm:t>
    </dgm:pt>
    <dgm:pt modelId="{32E95B45-5573-4A37-8F16-C8A3CFDAFB0E}" type="parTrans" cxnId="{C9B6DC02-DBA1-4B62-89E9-E7136E9F74A3}">
      <dgm:prSet/>
      <dgm:spPr/>
      <dgm:t>
        <a:bodyPr/>
        <a:lstStyle/>
        <a:p>
          <a:endParaRPr lang="en-US"/>
        </a:p>
      </dgm:t>
    </dgm:pt>
    <dgm:pt modelId="{3A29915C-E735-4EB0-B5AC-90EA9BFC45C7}" type="sibTrans" cxnId="{C9B6DC02-DBA1-4B62-89E9-E7136E9F74A3}">
      <dgm:prSet/>
      <dgm:spPr/>
      <dgm:t>
        <a:bodyPr/>
        <a:lstStyle/>
        <a:p>
          <a:endParaRPr lang="en-US"/>
        </a:p>
      </dgm:t>
    </dgm:pt>
    <dgm:pt modelId="{BE690E94-588B-40A0-8285-7B4224486977}">
      <dgm:prSet phldrT="[Text]"/>
      <dgm:spPr/>
      <dgm:t>
        <a:bodyPr/>
        <a:lstStyle/>
        <a:p>
          <a:r>
            <a:rPr lang="en-US" dirty="0" smtClean="0"/>
            <a:t>1 Activity list</a:t>
          </a:r>
          <a:endParaRPr lang="en-US" dirty="0"/>
        </a:p>
      </dgm:t>
    </dgm:pt>
    <dgm:pt modelId="{BD47B7C9-30C3-4221-8BD0-68868618AAFE}" type="parTrans" cxnId="{0C858C0A-64A4-4697-BC41-F8F3BA2ADA80}">
      <dgm:prSet/>
      <dgm:spPr/>
      <dgm:t>
        <a:bodyPr/>
        <a:lstStyle/>
        <a:p>
          <a:endParaRPr lang="en-US"/>
        </a:p>
      </dgm:t>
    </dgm:pt>
    <dgm:pt modelId="{C85BE02C-FD76-42B9-8506-E4E7C130FBBD}" type="sibTrans" cxnId="{0C858C0A-64A4-4697-BC41-F8F3BA2ADA80}">
      <dgm:prSet/>
      <dgm:spPr/>
      <dgm:t>
        <a:bodyPr/>
        <a:lstStyle/>
        <a:p>
          <a:endParaRPr lang="en-US"/>
        </a:p>
      </dgm:t>
    </dgm:pt>
    <dgm:pt modelId="{EACCB0D3-E24A-4D82-A4EB-5DB15B537C5B}">
      <dgm:prSet phldrT="[Text]"/>
      <dgm:spPr/>
      <dgm:t>
        <a:bodyPr/>
        <a:lstStyle/>
        <a:p>
          <a:r>
            <a:rPr lang="en-US" dirty="0" smtClean="0"/>
            <a:t>2 Activity Attributes</a:t>
          </a:r>
          <a:endParaRPr lang="en-US" dirty="0"/>
        </a:p>
      </dgm:t>
    </dgm:pt>
    <dgm:pt modelId="{4AB40A46-9D02-4F71-942D-9F3D6F5667CE}" type="parTrans" cxnId="{FCBEE582-04A1-44A7-862F-368E3C6F9677}">
      <dgm:prSet/>
      <dgm:spPr/>
      <dgm:t>
        <a:bodyPr/>
        <a:lstStyle/>
        <a:p>
          <a:endParaRPr lang="en-US"/>
        </a:p>
      </dgm:t>
    </dgm:pt>
    <dgm:pt modelId="{1EAE3BA0-01B1-4577-853C-2655E694C79E}" type="sibTrans" cxnId="{FCBEE582-04A1-44A7-862F-368E3C6F9677}">
      <dgm:prSet/>
      <dgm:spPr/>
      <dgm:t>
        <a:bodyPr/>
        <a:lstStyle/>
        <a:p>
          <a:endParaRPr lang="en-US"/>
        </a:p>
      </dgm:t>
    </dgm:pt>
    <dgm:pt modelId="{08B1FA95-0188-4EE9-B601-D643C1FBD896}">
      <dgm:prSet phldrT="[Text]"/>
      <dgm:spPr/>
      <dgm:t>
        <a:bodyPr/>
        <a:lstStyle/>
        <a:p>
          <a:r>
            <a:rPr lang="en-US" dirty="0" smtClean="0"/>
            <a:t>3 Milestone</a:t>
          </a:r>
          <a:endParaRPr lang="en-US" dirty="0"/>
        </a:p>
      </dgm:t>
    </dgm:pt>
    <dgm:pt modelId="{D5A067E8-C16D-4AFE-BC66-6B26338AB707}" type="parTrans" cxnId="{5AD1C4DE-3BD3-4986-84E9-58F1F163E634}">
      <dgm:prSet/>
      <dgm:spPr/>
      <dgm:t>
        <a:bodyPr/>
        <a:lstStyle/>
        <a:p>
          <a:endParaRPr lang="en-US"/>
        </a:p>
      </dgm:t>
    </dgm:pt>
    <dgm:pt modelId="{08FDD3B2-BB13-4AF1-812D-239ADCC2F4C5}" type="sibTrans" cxnId="{5AD1C4DE-3BD3-4986-84E9-58F1F163E634}">
      <dgm:prSet/>
      <dgm:spPr/>
      <dgm:t>
        <a:bodyPr/>
        <a:lstStyle/>
        <a:p>
          <a:endParaRPr lang="en-US"/>
        </a:p>
      </dgm:t>
    </dgm:pt>
    <dgm:pt modelId="{2E0028C7-225F-4BF9-B893-CB4035E546DE}">
      <dgm:prSet phldrT="[Text]"/>
      <dgm:spPr/>
      <dgm:t>
        <a:bodyPr/>
        <a:lstStyle/>
        <a:p>
          <a:r>
            <a:rPr lang="en-US" dirty="0" smtClean="0"/>
            <a:t>2 Rolling wave planning</a:t>
          </a:r>
          <a:endParaRPr lang="en-US" dirty="0"/>
        </a:p>
      </dgm:t>
    </dgm:pt>
    <dgm:pt modelId="{BA4CA06A-C68E-4CD4-8F16-6FBF963480AE}" type="parTrans" cxnId="{BF909A61-B9EC-447B-B77A-C4673F8E70C8}">
      <dgm:prSet/>
      <dgm:spPr/>
      <dgm:t>
        <a:bodyPr/>
        <a:lstStyle/>
        <a:p>
          <a:endParaRPr lang="en-US"/>
        </a:p>
      </dgm:t>
    </dgm:pt>
    <dgm:pt modelId="{6F1A368E-CABA-442E-AD30-FADE0823AA71}" type="sibTrans" cxnId="{BF909A61-B9EC-447B-B77A-C4673F8E70C8}">
      <dgm:prSet/>
      <dgm:spPr/>
      <dgm:t>
        <a:bodyPr/>
        <a:lstStyle/>
        <a:p>
          <a:endParaRPr lang="en-US"/>
        </a:p>
      </dgm:t>
    </dgm:pt>
    <dgm:pt modelId="{26313B83-9E02-477E-B845-6820D4F63D4F}">
      <dgm:prSet phldrT="[Text]" custT="1"/>
      <dgm:spPr/>
      <dgm:t>
        <a:bodyPr/>
        <a:lstStyle/>
        <a:p>
          <a:r>
            <a:rPr lang="en-US" sz="1500" dirty="0" smtClean="0"/>
            <a:t>2 </a:t>
          </a:r>
          <a:r>
            <a:rPr lang="en-US" sz="1600" dirty="0" smtClean="0"/>
            <a:t>Enterprise</a:t>
          </a:r>
          <a:r>
            <a:rPr lang="en-US" sz="1500" dirty="0" smtClean="0"/>
            <a:t> environmental factors</a:t>
          </a:r>
          <a:endParaRPr lang="en-US" sz="1500" dirty="0"/>
        </a:p>
      </dgm:t>
    </dgm:pt>
    <dgm:pt modelId="{EA4262E6-0583-4E42-AE03-46D7AED55612}" type="parTrans" cxnId="{1B2CA11D-1267-489D-9208-E787FEAD5CD3}">
      <dgm:prSet/>
      <dgm:spPr/>
      <dgm:t>
        <a:bodyPr/>
        <a:lstStyle/>
        <a:p>
          <a:endParaRPr lang="en-US"/>
        </a:p>
      </dgm:t>
    </dgm:pt>
    <dgm:pt modelId="{045CFB38-8F8E-4C2E-8B24-F752E74A6185}" type="sibTrans" cxnId="{1B2CA11D-1267-489D-9208-E787FEAD5CD3}">
      <dgm:prSet/>
      <dgm:spPr/>
      <dgm:t>
        <a:bodyPr/>
        <a:lstStyle/>
        <a:p>
          <a:endParaRPr lang="en-US"/>
        </a:p>
      </dgm:t>
    </dgm:pt>
    <dgm:pt modelId="{BEDD36D8-24DF-4450-AF48-4E1EE00047EF}">
      <dgm:prSet phldrT="[Text]"/>
      <dgm:spPr/>
      <dgm:t>
        <a:bodyPr/>
        <a:lstStyle/>
        <a:p>
          <a:r>
            <a:rPr lang="en-US" sz="1500" dirty="0" smtClean="0"/>
            <a:t>3 Organizational process assets</a:t>
          </a:r>
          <a:endParaRPr lang="en-US" sz="1500" dirty="0"/>
        </a:p>
      </dgm:t>
    </dgm:pt>
    <dgm:pt modelId="{DE68C3ED-226D-4CE3-B6AC-A48C6DC3A2BF}" type="parTrans" cxnId="{47868CFF-D035-4332-8822-8DD6000D37B0}">
      <dgm:prSet/>
      <dgm:spPr/>
      <dgm:t>
        <a:bodyPr/>
        <a:lstStyle/>
        <a:p>
          <a:endParaRPr lang="en-US"/>
        </a:p>
      </dgm:t>
    </dgm:pt>
    <dgm:pt modelId="{F0E029CF-4D3C-4920-B9B4-F5899CDF3368}" type="sibTrans" cxnId="{47868CFF-D035-4332-8822-8DD6000D37B0}">
      <dgm:prSet/>
      <dgm:spPr/>
      <dgm:t>
        <a:bodyPr/>
        <a:lstStyle/>
        <a:p>
          <a:endParaRPr lang="en-US"/>
        </a:p>
      </dgm:t>
    </dgm:pt>
    <dgm:pt modelId="{B8A71E94-7BE0-476C-8222-9ECC6FEE9A20}">
      <dgm:prSet phldrT="[Text]"/>
      <dgm:spPr/>
      <dgm:t>
        <a:bodyPr/>
        <a:lstStyle/>
        <a:p>
          <a:r>
            <a:rPr lang="en-US" dirty="0" smtClean="0"/>
            <a:t>Templates</a:t>
          </a:r>
          <a:endParaRPr lang="en-US" dirty="0"/>
        </a:p>
      </dgm:t>
    </dgm:pt>
    <dgm:pt modelId="{1E988B6C-DFD5-418E-AB00-57D983B67224}" type="parTrans" cxnId="{80378927-B036-4278-ABF4-6D6B2D907120}">
      <dgm:prSet/>
      <dgm:spPr/>
      <dgm:t>
        <a:bodyPr/>
        <a:lstStyle/>
        <a:p>
          <a:endParaRPr lang="en-US"/>
        </a:p>
      </dgm:t>
    </dgm:pt>
    <dgm:pt modelId="{5878A449-C28A-4873-9A89-948E7B498B57}" type="sibTrans" cxnId="{80378927-B036-4278-ABF4-6D6B2D907120}">
      <dgm:prSet/>
      <dgm:spPr/>
      <dgm:t>
        <a:bodyPr/>
        <a:lstStyle/>
        <a:p>
          <a:endParaRPr lang="en-US"/>
        </a:p>
      </dgm:t>
    </dgm:pt>
    <dgm:pt modelId="{4A0BD388-C392-41F7-850F-CB0B56182264}">
      <dgm:prSet phldrT="[Text]"/>
      <dgm:spPr/>
      <dgm:t>
        <a:bodyPr/>
        <a:lstStyle/>
        <a:p>
          <a:r>
            <a:rPr lang="en-US" dirty="0" smtClean="0"/>
            <a:t>Expert judgment</a:t>
          </a:r>
          <a:endParaRPr lang="en-US" dirty="0"/>
        </a:p>
      </dgm:t>
    </dgm:pt>
    <dgm:pt modelId="{A930544C-69BF-46AC-AA13-F6ACF3225967}" type="parTrans" cxnId="{5AEEC57B-1DC1-4E35-A883-F93A0B6789F1}">
      <dgm:prSet/>
      <dgm:spPr/>
      <dgm:t>
        <a:bodyPr/>
        <a:lstStyle/>
        <a:p>
          <a:endParaRPr lang="en-US"/>
        </a:p>
      </dgm:t>
    </dgm:pt>
    <dgm:pt modelId="{88EF14F4-31C1-4A95-BFF9-5E9B94FEC63E}" type="sibTrans" cxnId="{5AEEC57B-1DC1-4E35-A883-F93A0B6789F1}">
      <dgm:prSet/>
      <dgm:spPr/>
      <dgm:t>
        <a:bodyPr/>
        <a:lstStyle/>
        <a:p>
          <a:endParaRPr lang="en-US"/>
        </a:p>
      </dgm:t>
    </dgm:pt>
    <dgm:pt modelId="{BCDB11B8-BBCA-42E4-820D-A711A760AD18}" type="pres">
      <dgm:prSet presAssocID="{7BD61478-4FD5-4DCE-8815-55F67F7539B7}" presName="linearFlow" presStyleCnt="0">
        <dgm:presLayoutVars>
          <dgm:dir/>
          <dgm:animLvl val="lvl"/>
          <dgm:resizeHandles val="exact"/>
        </dgm:presLayoutVars>
      </dgm:prSet>
      <dgm:spPr/>
      <dgm:t>
        <a:bodyPr/>
        <a:lstStyle/>
        <a:p>
          <a:endParaRPr lang="en-US"/>
        </a:p>
      </dgm:t>
    </dgm:pt>
    <dgm:pt modelId="{A79A139A-A197-48CE-86B2-70C75252FBF8}" type="pres">
      <dgm:prSet presAssocID="{61375FCF-9FCE-42BA-9D4A-5B58B941D102}" presName="composite" presStyleCnt="0"/>
      <dgm:spPr/>
    </dgm:pt>
    <dgm:pt modelId="{C790BE7F-1518-47B9-B349-D6294C027899}" type="pres">
      <dgm:prSet presAssocID="{61375FCF-9FCE-42BA-9D4A-5B58B941D102}" presName="parTx" presStyleLbl="node1" presStyleIdx="0" presStyleCnt="3">
        <dgm:presLayoutVars>
          <dgm:chMax val="0"/>
          <dgm:chPref val="0"/>
          <dgm:bulletEnabled val="1"/>
        </dgm:presLayoutVars>
      </dgm:prSet>
      <dgm:spPr/>
      <dgm:t>
        <a:bodyPr/>
        <a:lstStyle/>
        <a:p>
          <a:endParaRPr lang="en-US"/>
        </a:p>
      </dgm:t>
    </dgm:pt>
    <dgm:pt modelId="{A2D2215F-DC44-4DE3-ACB3-DFECB149F0A9}" type="pres">
      <dgm:prSet presAssocID="{61375FCF-9FCE-42BA-9D4A-5B58B941D102}" presName="parSh" presStyleLbl="node1" presStyleIdx="0" presStyleCnt="3" custLinFactNeighborX="-352" custLinFactNeighborY="-4213"/>
      <dgm:spPr/>
      <dgm:t>
        <a:bodyPr/>
        <a:lstStyle/>
        <a:p>
          <a:endParaRPr lang="en-US"/>
        </a:p>
      </dgm:t>
    </dgm:pt>
    <dgm:pt modelId="{3932428C-341E-4971-BEDE-B51C23AEDAF1}" type="pres">
      <dgm:prSet presAssocID="{61375FCF-9FCE-42BA-9D4A-5B58B941D102}" presName="desTx" presStyleLbl="fgAcc1" presStyleIdx="0" presStyleCnt="3">
        <dgm:presLayoutVars>
          <dgm:bulletEnabled val="1"/>
        </dgm:presLayoutVars>
      </dgm:prSet>
      <dgm:spPr/>
      <dgm:t>
        <a:bodyPr/>
        <a:lstStyle/>
        <a:p>
          <a:endParaRPr lang="en-US"/>
        </a:p>
      </dgm:t>
    </dgm:pt>
    <dgm:pt modelId="{AEB81314-46B8-45E5-8F73-3B5B75A941C7}" type="pres">
      <dgm:prSet presAssocID="{A10662DC-8F36-416C-ACB4-31F3D17A02B0}" presName="sibTrans" presStyleLbl="sibTrans2D1" presStyleIdx="0" presStyleCnt="2"/>
      <dgm:spPr/>
      <dgm:t>
        <a:bodyPr/>
        <a:lstStyle/>
        <a:p>
          <a:endParaRPr lang="en-US"/>
        </a:p>
      </dgm:t>
    </dgm:pt>
    <dgm:pt modelId="{0C76A129-CBF9-4B8B-A7CA-6323DF95BD6C}" type="pres">
      <dgm:prSet presAssocID="{A10662DC-8F36-416C-ACB4-31F3D17A02B0}" presName="connTx" presStyleLbl="sibTrans2D1" presStyleIdx="0" presStyleCnt="2"/>
      <dgm:spPr/>
      <dgm:t>
        <a:bodyPr/>
        <a:lstStyle/>
        <a:p>
          <a:endParaRPr lang="en-US"/>
        </a:p>
      </dgm:t>
    </dgm:pt>
    <dgm:pt modelId="{647742B8-D5CC-4A44-8F31-46C5935AF3A1}" type="pres">
      <dgm:prSet presAssocID="{A791987E-8A27-494C-999E-B45926D22491}" presName="composite" presStyleCnt="0"/>
      <dgm:spPr/>
    </dgm:pt>
    <dgm:pt modelId="{8EEE7E65-6F89-4D16-B8E2-9D9A42D10934}" type="pres">
      <dgm:prSet presAssocID="{A791987E-8A27-494C-999E-B45926D22491}" presName="parTx" presStyleLbl="node1" presStyleIdx="0" presStyleCnt="3">
        <dgm:presLayoutVars>
          <dgm:chMax val="0"/>
          <dgm:chPref val="0"/>
          <dgm:bulletEnabled val="1"/>
        </dgm:presLayoutVars>
      </dgm:prSet>
      <dgm:spPr/>
      <dgm:t>
        <a:bodyPr/>
        <a:lstStyle/>
        <a:p>
          <a:endParaRPr lang="en-US"/>
        </a:p>
      </dgm:t>
    </dgm:pt>
    <dgm:pt modelId="{0FA3350B-C2E9-4FEF-B3CE-803878C16B13}" type="pres">
      <dgm:prSet presAssocID="{A791987E-8A27-494C-999E-B45926D22491}" presName="parSh" presStyleLbl="node1" presStyleIdx="1" presStyleCnt="3"/>
      <dgm:spPr/>
      <dgm:t>
        <a:bodyPr/>
        <a:lstStyle/>
        <a:p>
          <a:endParaRPr lang="en-US"/>
        </a:p>
      </dgm:t>
    </dgm:pt>
    <dgm:pt modelId="{3991EDFF-3E06-4CFD-8720-88A51238EF0D}" type="pres">
      <dgm:prSet presAssocID="{A791987E-8A27-494C-999E-B45926D22491}" presName="desTx" presStyleLbl="fgAcc1" presStyleIdx="1" presStyleCnt="3" custScaleX="118729">
        <dgm:presLayoutVars>
          <dgm:bulletEnabled val="1"/>
        </dgm:presLayoutVars>
      </dgm:prSet>
      <dgm:spPr/>
      <dgm:t>
        <a:bodyPr/>
        <a:lstStyle/>
        <a:p>
          <a:endParaRPr lang="en-US"/>
        </a:p>
      </dgm:t>
    </dgm:pt>
    <dgm:pt modelId="{69B93C16-E84E-4673-85E1-E6D58B25A005}" type="pres">
      <dgm:prSet presAssocID="{A1663548-65EF-497D-B823-6D58A63DF871}" presName="sibTrans" presStyleLbl="sibTrans2D1" presStyleIdx="1" presStyleCnt="2"/>
      <dgm:spPr/>
      <dgm:t>
        <a:bodyPr/>
        <a:lstStyle/>
        <a:p>
          <a:endParaRPr lang="en-US"/>
        </a:p>
      </dgm:t>
    </dgm:pt>
    <dgm:pt modelId="{71837D82-7070-4B7D-9C01-6B59F3DE25AF}" type="pres">
      <dgm:prSet presAssocID="{A1663548-65EF-497D-B823-6D58A63DF871}" presName="connTx" presStyleLbl="sibTrans2D1" presStyleIdx="1" presStyleCnt="2"/>
      <dgm:spPr/>
      <dgm:t>
        <a:bodyPr/>
        <a:lstStyle/>
        <a:p>
          <a:endParaRPr lang="en-US"/>
        </a:p>
      </dgm:t>
    </dgm:pt>
    <dgm:pt modelId="{C7BE0C42-B40F-4D7C-A3A9-7B58B88DB4DB}" type="pres">
      <dgm:prSet presAssocID="{17F717AA-E72D-47E5-B879-347CA80221E2}" presName="composite" presStyleCnt="0"/>
      <dgm:spPr/>
    </dgm:pt>
    <dgm:pt modelId="{1001005A-CFC5-4A01-BB16-4C44145D85F1}" type="pres">
      <dgm:prSet presAssocID="{17F717AA-E72D-47E5-B879-347CA80221E2}" presName="parTx" presStyleLbl="node1" presStyleIdx="1" presStyleCnt="3">
        <dgm:presLayoutVars>
          <dgm:chMax val="0"/>
          <dgm:chPref val="0"/>
          <dgm:bulletEnabled val="1"/>
        </dgm:presLayoutVars>
      </dgm:prSet>
      <dgm:spPr/>
      <dgm:t>
        <a:bodyPr/>
        <a:lstStyle/>
        <a:p>
          <a:endParaRPr lang="en-US"/>
        </a:p>
      </dgm:t>
    </dgm:pt>
    <dgm:pt modelId="{51B9C643-976C-4B2F-9EA5-505A6B6C7486}" type="pres">
      <dgm:prSet presAssocID="{17F717AA-E72D-47E5-B879-347CA80221E2}" presName="parSh" presStyleLbl="node1" presStyleIdx="2" presStyleCnt="3" custLinFactNeighborX="-8346" custLinFactNeighborY="977"/>
      <dgm:spPr/>
      <dgm:t>
        <a:bodyPr/>
        <a:lstStyle/>
        <a:p>
          <a:endParaRPr lang="en-US"/>
        </a:p>
      </dgm:t>
    </dgm:pt>
    <dgm:pt modelId="{A134BB03-8ED2-4D1A-8915-BB0C221E0567}" type="pres">
      <dgm:prSet presAssocID="{17F717AA-E72D-47E5-B879-347CA80221E2}" presName="desTx" presStyleLbl="fgAcc1" presStyleIdx="2" presStyleCnt="3" custScaleX="138126">
        <dgm:presLayoutVars>
          <dgm:bulletEnabled val="1"/>
        </dgm:presLayoutVars>
      </dgm:prSet>
      <dgm:spPr/>
      <dgm:t>
        <a:bodyPr/>
        <a:lstStyle/>
        <a:p>
          <a:endParaRPr lang="en-US"/>
        </a:p>
      </dgm:t>
    </dgm:pt>
  </dgm:ptLst>
  <dgm:cxnLst>
    <dgm:cxn modelId="{AA82FA57-D0F0-4CD2-A845-9CC8D8F67EE2}" type="presOf" srcId="{BEDD36D8-24DF-4450-AF48-4E1EE00047EF}" destId="{3932428C-341E-4971-BEDE-B51C23AEDAF1}" srcOrd="0" destOrd="2" presId="urn:microsoft.com/office/officeart/2005/8/layout/process3"/>
    <dgm:cxn modelId="{68B539CF-2393-42B8-B249-3C28B8D9DE5F}" type="presOf" srcId="{26313B83-9E02-477E-B845-6820D4F63D4F}" destId="{3932428C-341E-4971-BEDE-B51C23AEDAF1}" srcOrd="0" destOrd="1" presId="urn:microsoft.com/office/officeart/2005/8/layout/process3"/>
    <dgm:cxn modelId="{47868CFF-D035-4332-8822-8DD6000D37B0}" srcId="{61375FCF-9FCE-42BA-9D4A-5B58B941D102}" destId="{BEDD36D8-24DF-4450-AF48-4E1EE00047EF}" srcOrd="2" destOrd="0" parTransId="{DE68C3ED-226D-4CE3-B6AC-A48C6DC3A2BF}" sibTransId="{F0E029CF-4D3C-4920-B9B4-F5899CDF3368}"/>
    <dgm:cxn modelId="{61CA67D0-8681-41BE-8158-2BA692CF40CE}" type="presOf" srcId="{7BD61478-4FD5-4DCE-8815-55F67F7539B7}" destId="{BCDB11B8-BBCA-42E4-820D-A711A760AD18}" srcOrd="0" destOrd="0" presId="urn:microsoft.com/office/officeart/2005/8/layout/process3"/>
    <dgm:cxn modelId="{14DBD1D3-8F5A-49A4-9922-4EACA23CC363}" type="presOf" srcId="{61375FCF-9FCE-42BA-9D4A-5B58B941D102}" destId="{C790BE7F-1518-47B9-B349-D6294C027899}" srcOrd="0" destOrd="0" presId="urn:microsoft.com/office/officeart/2005/8/layout/process3"/>
    <dgm:cxn modelId="{C9B6DC02-DBA1-4B62-89E9-E7136E9F74A3}" srcId="{7BD61478-4FD5-4DCE-8815-55F67F7539B7}" destId="{17F717AA-E72D-47E5-B879-347CA80221E2}" srcOrd="2" destOrd="0" parTransId="{32E95B45-5573-4A37-8F16-C8A3CFDAFB0E}" sibTransId="{3A29915C-E735-4EB0-B5AC-90EA9BFC45C7}"/>
    <dgm:cxn modelId="{5DA182BD-62A8-41C2-88BE-DF619B9CB331}" type="presOf" srcId="{BE690E94-588B-40A0-8285-7B4224486977}" destId="{A134BB03-8ED2-4D1A-8915-BB0C221E0567}" srcOrd="0" destOrd="0" presId="urn:microsoft.com/office/officeart/2005/8/layout/process3"/>
    <dgm:cxn modelId="{A0D1CC4E-E61E-4D6F-BCBB-03716026710B}" type="presOf" srcId="{B8A71E94-7BE0-476C-8222-9ECC6FEE9A20}" destId="{3991EDFF-3E06-4CFD-8720-88A51238EF0D}" srcOrd="0" destOrd="2" presId="urn:microsoft.com/office/officeart/2005/8/layout/process3"/>
    <dgm:cxn modelId="{5AD1C4DE-3BD3-4986-84E9-58F1F163E634}" srcId="{17F717AA-E72D-47E5-B879-347CA80221E2}" destId="{08B1FA95-0188-4EE9-B601-D643C1FBD896}" srcOrd="2" destOrd="0" parTransId="{D5A067E8-C16D-4AFE-BC66-6B26338AB707}" sibTransId="{08FDD3B2-BB13-4AF1-812D-239ADCC2F4C5}"/>
    <dgm:cxn modelId="{E98B5833-4685-437B-94DB-5920823F6824}" srcId="{61375FCF-9FCE-42BA-9D4A-5B58B941D102}" destId="{F1B450B1-EF3D-4363-991B-F0B1E2BE03E5}" srcOrd="0" destOrd="0" parTransId="{609DADA4-0EF2-4B14-813E-B67722507E0F}" sibTransId="{AD4A5B4F-FC8B-493B-8EC9-9C9A04A51AA0}"/>
    <dgm:cxn modelId="{0992236B-4718-44C3-9B1A-EE7E80C49C37}" type="presOf" srcId="{A10662DC-8F36-416C-ACB4-31F3D17A02B0}" destId="{AEB81314-46B8-45E5-8F73-3B5B75A941C7}" srcOrd="0" destOrd="0" presId="urn:microsoft.com/office/officeart/2005/8/layout/process3"/>
    <dgm:cxn modelId="{C557F17A-EA18-4BE6-9A0C-37780B969F8E}" type="presOf" srcId="{2E0028C7-225F-4BF9-B893-CB4035E546DE}" destId="{3991EDFF-3E06-4CFD-8720-88A51238EF0D}" srcOrd="0" destOrd="1" presId="urn:microsoft.com/office/officeart/2005/8/layout/process3"/>
    <dgm:cxn modelId="{6A617E14-04A0-4A6E-89DD-CD8A5C73C01D}" type="presOf" srcId="{A791987E-8A27-494C-999E-B45926D22491}" destId="{0FA3350B-C2E9-4FEF-B3CE-803878C16B13}" srcOrd="1" destOrd="0" presId="urn:microsoft.com/office/officeart/2005/8/layout/process3"/>
    <dgm:cxn modelId="{1816A800-28AB-42B0-A8A9-10B110977243}" type="presOf" srcId="{A1663548-65EF-497D-B823-6D58A63DF871}" destId="{69B93C16-E84E-4673-85E1-E6D58B25A005}" srcOrd="0" destOrd="0" presId="urn:microsoft.com/office/officeart/2005/8/layout/process3"/>
    <dgm:cxn modelId="{F726676F-DE71-4820-8A08-2F96B60CF185}" type="presOf" srcId="{73B01DDD-B916-400C-B1C5-EECAED12CCB4}" destId="{3991EDFF-3E06-4CFD-8720-88A51238EF0D}" srcOrd="0" destOrd="0" presId="urn:microsoft.com/office/officeart/2005/8/layout/process3"/>
    <dgm:cxn modelId="{7E4B6BAD-2F44-4866-A545-6034F5BC36E7}" type="presOf" srcId="{A10662DC-8F36-416C-ACB4-31F3D17A02B0}" destId="{0C76A129-CBF9-4B8B-A7CA-6323DF95BD6C}" srcOrd="1" destOrd="0" presId="urn:microsoft.com/office/officeart/2005/8/layout/process3"/>
    <dgm:cxn modelId="{0C858C0A-64A4-4697-BC41-F8F3BA2ADA80}" srcId="{17F717AA-E72D-47E5-B879-347CA80221E2}" destId="{BE690E94-588B-40A0-8285-7B4224486977}" srcOrd="0" destOrd="0" parTransId="{BD47B7C9-30C3-4221-8BD0-68868618AAFE}" sibTransId="{C85BE02C-FD76-42B9-8506-E4E7C130FBBD}"/>
    <dgm:cxn modelId="{914E39DE-52B4-4451-9FF9-11043B526627}" type="presOf" srcId="{4A0BD388-C392-41F7-850F-CB0B56182264}" destId="{3991EDFF-3E06-4CFD-8720-88A51238EF0D}" srcOrd="0" destOrd="3" presId="urn:microsoft.com/office/officeart/2005/8/layout/process3"/>
    <dgm:cxn modelId="{FCBEE582-04A1-44A7-862F-368E3C6F9677}" srcId="{17F717AA-E72D-47E5-B879-347CA80221E2}" destId="{EACCB0D3-E24A-4D82-A4EB-5DB15B537C5B}" srcOrd="1" destOrd="0" parTransId="{4AB40A46-9D02-4F71-942D-9F3D6F5667CE}" sibTransId="{1EAE3BA0-01B1-4577-853C-2655E694C79E}"/>
    <dgm:cxn modelId="{80378927-B036-4278-ABF4-6D6B2D907120}" srcId="{A791987E-8A27-494C-999E-B45926D22491}" destId="{B8A71E94-7BE0-476C-8222-9ECC6FEE9A20}" srcOrd="2" destOrd="0" parTransId="{1E988B6C-DFD5-418E-AB00-57D983B67224}" sibTransId="{5878A449-C28A-4873-9A89-948E7B498B57}"/>
    <dgm:cxn modelId="{0745A04A-1D3B-4609-87B1-E92748B2438E}" srcId="{7BD61478-4FD5-4DCE-8815-55F67F7539B7}" destId="{A791987E-8A27-494C-999E-B45926D22491}" srcOrd="1" destOrd="0" parTransId="{AD3D942B-4D12-45FB-A900-4318D878F7FD}" sibTransId="{A1663548-65EF-497D-B823-6D58A63DF871}"/>
    <dgm:cxn modelId="{5AEEC57B-1DC1-4E35-A883-F93A0B6789F1}" srcId="{A791987E-8A27-494C-999E-B45926D22491}" destId="{4A0BD388-C392-41F7-850F-CB0B56182264}" srcOrd="3" destOrd="0" parTransId="{A930544C-69BF-46AC-AA13-F6ACF3225967}" sibTransId="{88EF14F4-31C1-4A95-BFF9-5E9B94FEC63E}"/>
    <dgm:cxn modelId="{8F1D45C9-D11A-4AC7-A31D-89AB0E9D4069}" type="presOf" srcId="{17F717AA-E72D-47E5-B879-347CA80221E2}" destId="{1001005A-CFC5-4A01-BB16-4C44145D85F1}" srcOrd="0" destOrd="0" presId="urn:microsoft.com/office/officeart/2005/8/layout/process3"/>
    <dgm:cxn modelId="{A423AF16-E8D4-4AD5-814D-7B9055FB0FE5}" type="presOf" srcId="{17F717AA-E72D-47E5-B879-347CA80221E2}" destId="{51B9C643-976C-4B2F-9EA5-505A6B6C7486}" srcOrd="1" destOrd="0" presId="urn:microsoft.com/office/officeart/2005/8/layout/process3"/>
    <dgm:cxn modelId="{BF909A61-B9EC-447B-B77A-C4673F8E70C8}" srcId="{A791987E-8A27-494C-999E-B45926D22491}" destId="{2E0028C7-225F-4BF9-B893-CB4035E546DE}" srcOrd="1" destOrd="0" parTransId="{BA4CA06A-C68E-4CD4-8F16-6FBF963480AE}" sibTransId="{6F1A368E-CABA-442E-AD30-FADE0823AA71}"/>
    <dgm:cxn modelId="{1B2CA11D-1267-489D-9208-E787FEAD5CD3}" srcId="{61375FCF-9FCE-42BA-9D4A-5B58B941D102}" destId="{26313B83-9E02-477E-B845-6820D4F63D4F}" srcOrd="1" destOrd="0" parTransId="{EA4262E6-0583-4E42-AE03-46D7AED55612}" sibTransId="{045CFB38-8F8E-4C2E-8B24-F752E74A6185}"/>
    <dgm:cxn modelId="{C77C283A-0A84-44AF-B8DE-095BE4904B72}" srcId="{7BD61478-4FD5-4DCE-8815-55F67F7539B7}" destId="{61375FCF-9FCE-42BA-9D4A-5B58B941D102}" srcOrd="0" destOrd="0" parTransId="{44279ADA-5DAC-45DF-81A5-47A482037789}" sibTransId="{A10662DC-8F36-416C-ACB4-31F3D17A02B0}"/>
    <dgm:cxn modelId="{EE7BB71D-6008-4180-9862-BA50AE9F526F}" type="presOf" srcId="{EACCB0D3-E24A-4D82-A4EB-5DB15B537C5B}" destId="{A134BB03-8ED2-4D1A-8915-BB0C221E0567}" srcOrd="0" destOrd="1" presId="urn:microsoft.com/office/officeart/2005/8/layout/process3"/>
    <dgm:cxn modelId="{8501F963-B8C1-4348-BAE1-824F20201C8B}" type="presOf" srcId="{A791987E-8A27-494C-999E-B45926D22491}" destId="{8EEE7E65-6F89-4D16-B8E2-9D9A42D10934}" srcOrd="0" destOrd="0" presId="urn:microsoft.com/office/officeart/2005/8/layout/process3"/>
    <dgm:cxn modelId="{0B15D42D-DF4B-46F0-8BAC-E13156EF8AC8}" type="presOf" srcId="{08B1FA95-0188-4EE9-B601-D643C1FBD896}" destId="{A134BB03-8ED2-4D1A-8915-BB0C221E0567}" srcOrd="0" destOrd="2" presId="urn:microsoft.com/office/officeart/2005/8/layout/process3"/>
    <dgm:cxn modelId="{20CF750D-CF93-400B-A0B9-CE81C6C2AFC8}" srcId="{A791987E-8A27-494C-999E-B45926D22491}" destId="{73B01DDD-B916-400C-B1C5-EECAED12CCB4}" srcOrd="0" destOrd="0" parTransId="{8126F726-7299-4350-976B-B018A4E023CC}" sibTransId="{655250E0-7646-4368-B858-E0CF71C3EDCC}"/>
    <dgm:cxn modelId="{2DC1FE9B-4A8E-48CE-92BB-9F8CE44EF3D3}" type="presOf" srcId="{A1663548-65EF-497D-B823-6D58A63DF871}" destId="{71837D82-7070-4B7D-9C01-6B59F3DE25AF}" srcOrd="1" destOrd="0" presId="urn:microsoft.com/office/officeart/2005/8/layout/process3"/>
    <dgm:cxn modelId="{B82014E1-A55C-4E76-AF77-A0E05E25D54E}" type="presOf" srcId="{F1B450B1-EF3D-4363-991B-F0B1E2BE03E5}" destId="{3932428C-341E-4971-BEDE-B51C23AEDAF1}" srcOrd="0" destOrd="0" presId="urn:microsoft.com/office/officeart/2005/8/layout/process3"/>
    <dgm:cxn modelId="{5FC4CBDF-A4A6-43B5-BDD3-07FA0CDEC0C7}" type="presOf" srcId="{61375FCF-9FCE-42BA-9D4A-5B58B941D102}" destId="{A2D2215F-DC44-4DE3-ACB3-DFECB149F0A9}" srcOrd="1" destOrd="0" presId="urn:microsoft.com/office/officeart/2005/8/layout/process3"/>
    <dgm:cxn modelId="{54C01693-2EDE-4E21-ADF2-C9FEDE6DD79D}" type="presParOf" srcId="{BCDB11B8-BBCA-42E4-820D-A711A760AD18}" destId="{A79A139A-A197-48CE-86B2-70C75252FBF8}" srcOrd="0" destOrd="0" presId="urn:microsoft.com/office/officeart/2005/8/layout/process3"/>
    <dgm:cxn modelId="{C9FFDD20-C7C8-423F-9338-C391F85BE456}" type="presParOf" srcId="{A79A139A-A197-48CE-86B2-70C75252FBF8}" destId="{C790BE7F-1518-47B9-B349-D6294C027899}" srcOrd="0" destOrd="0" presId="urn:microsoft.com/office/officeart/2005/8/layout/process3"/>
    <dgm:cxn modelId="{9A680845-DD48-4FE2-ADBD-DFBCD58D09D7}" type="presParOf" srcId="{A79A139A-A197-48CE-86B2-70C75252FBF8}" destId="{A2D2215F-DC44-4DE3-ACB3-DFECB149F0A9}" srcOrd="1" destOrd="0" presId="urn:microsoft.com/office/officeart/2005/8/layout/process3"/>
    <dgm:cxn modelId="{4CCF08BD-859A-4008-B0E8-E69E0DBF59B8}" type="presParOf" srcId="{A79A139A-A197-48CE-86B2-70C75252FBF8}" destId="{3932428C-341E-4971-BEDE-B51C23AEDAF1}" srcOrd="2" destOrd="0" presId="urn:microsoft.com/office/officeart/2005/8/layout/process3"/>
    <dgm:cxn modelId="{E04076B2-DEBF-443D-8FB2-DD0A8CFF59B4}" type="presParOf" srcId="{BCDB11B8-BBCA-42E4-820D-A711A760AD18}" destId="{AEB81314-46B8-45E5-8F73-3B5B75A941C7}" srcOrd="1" destOrd="0" presId="urn:microsoft.com/office/officeart/2005/8/layout/process3"/>
    <dgm:cxn modelId="{CFBE4D5C-A0F3-4CBB-BDA4-417A42DC536C}" type="presParOf" srcId="{AEB81314-46B8-45E5-8F73-3B5B75A941C7}" destId="{0C76A129-CBF9-4B8B-A7CA-6323DF95BD6C}" srcOrd="0" destOrd="0" presId="urn:microsoft.com/office/officeart/2005/8/layout/process3"/>
    <dgm:cxn modelId="{EF701A8F-B73C-4F71-89BF-2BD6694F0142}" type="presParOf" srcId="{BCDB11B8-BBCA-42E4-820D-A711A760AD18}" destId="{647742B8-D5CC-4A44-8F31-46C5935AF3A1}" srcOrd="2" destOrd="0" presId="urn:microsoft.com/office/officeart/2005/8/layout/process3"/>
    <dgm:cxn modelId="{49017523-E5C1-4647-B1B5-CEBAD60436E6}" type="presParOf" srcId="{647742B8-D5CC-4A44-8F31-46C5935AF3A1}" destId="{8EEE7E65-6F89-4D16-B8E2-9D9A42D10934}" srcOrd="0" destOrd="0" presId="urn:microsoft.com/office/officeart/2005/8/layout/process3"/>
    <dgm:cxn modelId="{D8367977-E033-481B-BF92-DD027B3018D8}" type="presParOf" srcId="{647742B8-D5CC-4A44-8F31-46C5935AF3A1}" destId="{0FA3350B-C2E9-4FEF-B3CE-803878C16B13}" srcOrd="1" destOrd="0" presId="urn:microsoft.com/office/officeart/2005/8/layout/process3"/>
    <dgm:cxn modelId="{69A8B33C-6B87-459C-8749-0CDB5A5B7D29}" type="presParOf" srcId="{647742B8-D5CC-4A44-8F31-46C5935AF3A1}" destId="{3991EDFF-3E06-4CFD-8720-88A51238EF0D}" srcOrd="2" destOrd="0" presId="urn:microsoft.com/office/officeart/2005/8/layout/process3"/>
    <dgm:cxn modelId="{7A1C5372-7B34-4CEA-BAA4-1975C80F38FC}" type="presParOf" srcId="{BCDB11B8-BBCA-42E4-820D-A711A760AD18}" destId="{69B93C16-E84E-4673-85E1-E6D58B25A005}" srcOrd="3" destOrd="0" presId="urn:microsoft.com/office/officeart/2005/8/layout/process3"/>
    <dgm:cxn modelId="{2A8107B8-A3B6-4AC3-A90C-D10E3438F4CB}" type="presParOf" srcId="{69B93C16-E84E-4673-85E1-E6D58B25A005}" destId="{71837D82-7070-4B7D-9C01-6B59F3DE25AF}" srcOrd="0" destOrd="0" presId="urn:microsoft.com/office/officeart/2005/8/layout/process3"/>
    <dgm:cxn modelId="{9A5CCE97-5C75-4BB1-BA74-42250907AF28}" type="presParOf" srcId="{BCDB11B8-BBCA-42E4-820D-A711A760AD18}" destId="{C7BE0C42-B40F-4D7C-A3A9-7B58B88DB4DB}" srcOrd="4" destOrd="0" presId="urn:microsoft.com/office/officeart/2005/8/layout/process3"/>
    <dgm:cxn modelId="{BA5A79DD-951E-4606-8113-2D4375284A89}" type="presParOf" srcId="{C7BE0C42-B40F-4D7C-A3A9-7B58B88DB4DB}" destId="{1001005A-CFC5-4A01-BB16-4C44145D85F1}" srcOrd="0" destOrd="0" presId="urn:microsoft.com/office/officeart/2005/8/layout/process3"/>
    <dgm:cxn modelId="{5FC31455-94E4-4CF8-A00C-1641E80C8E40}" type="presParOf" srcId="{C7BE0C42-B40F-4D7C-A3A9-7B58B88DB4DB}" destId="{51B9C643-976C-4B2F-9EA5-505A6B6C7486}" srcOrd="1" destOrd="0" presId="urn:microsoft.com/office/officeart/2005/8/layout/process3"/>
    <dgm:cxn modelId="{B762406E-7315-4E8E-B946-3528E62E9634}" type="presParOf" srcId="{C7BE0C42-B40F-4D7C-A3A9-7B58B88DB4DB}" destId="{A134BB03-8ED2-4D1A-8915-BB0C221E0567}"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99B38E61-284A-47F4-B660-F3C927682F5A}" type="doc">
      <dgm:prSet loTypeId="urn:microsoft.com/office/officeart/2005/8/layout/process3" loCatId="process" qsTypeId="urn:microsoft.com/office/officeart/2005/8/quickstyle/simple1" qsCatId="simple" csTypeId="urn:microsoft.com/office/officeart/2005/8/colors/accent6_1" csCatId="accent6" phldr="1"/>
      <dgm:spPr/>
      <dgm:t>
        <a:bodyPr/>
        <a:lstStyle/>
        <a:p>
          <a:endParaRPr lang="en-US"/>
        </a:p>
      </dgm:t>
    </dgm:pt>
    <dgm:pt modelId="{801DD09A-9417-4F2D-9714-7384786F8F23}">
      <dgm:prSet phldrT="[Text]"/>
      <dgm:spPr/>
      <dgm:t>
        <a:bodyPr/>
        <a:lstStyle/>
        <a:p>
          <a:r>
            <a:rPr lang="en-US" dirty="0" smtClean="0">
              <a:solidFill>
                <a:srgbClr val="FFFFFF"/>
              </a:solidFill>
            </a:rPr>
            <a:t>Inputs</a:t>
          </a:r>
          <a:endParaRPr lang="en-US" dirty="0">
            <a:solidFill>
              <a:srgbClr val="FFFFFF"/>
            </a:solidFill>
          </a:endParaRPr>
        </a:p>
      </dgm:t>
    </dgm:pt>
    <dgm:pt modelId="{38F62EE9-8260-4826-9F2F-5679EBB39D4C}" type="parTrans" cxnId="{E6C09A89-F951-48A8-8056-0BFC25A30F1A}">
      <dgm:prSet/>
      <dgm:spPr/>
      <dgm:t>
        <a:bodyPr/>
        <a:lstStyle/>
        <a:p>
          <a:endParaRPr lang="en-US"/>
        </a:p>
      </dgm:t>
    </dgm:pt>
    <dgm:pt modelId="{BE457C8C-B914-4B64-84A7-2FB7195464A5}" type="sibTrans" cxnId="{E6C09A89-F951-48A8-8056-0BFC25A30F1A}">
      <dgm:prSet/>
      <dgm:spPr/>
      <dgm:t>
        <a:bodyPr/>
        <a:lstStyle/>
        <a:p>
          <a:endParaRPr lang="en-US"/>
        </a:p>
      </dgm:t>
    </dgm:pt>
    <dgm:pt modelId="{0DBC5A01-5350-49B0-8301-87C0D8D29399}">
      <dgm:prSet phldrT="[Text]" custT="1"/>
      <dgm:spPr/>
      <dgm:t>
        <a:bodyPr/>
        <a:lstStyle/>
        <a:p>
          <a:r>
            <a:rPr lang="en-US" sz="1700" dirty="0" smtClean="0"/>
            <a:t>1 Activity list</a:t>
          </a:r>
          <a:endParaRPr lang="en-US" sz="1700" dirty="0"/>
        </a:p>
      </dgm:t>
    </dgm:pt>
    <dgm:pt modelId="{F62DCEEA-FA8C-43C2-9809-460E5E01C6D0}" type="parTrans" cxnId="{4FFCA1C7-6B06-4E53-A533-5B5354B99AFA}">
      <dgm:prSet/>
      <dgm:spPr/>
      <dgm:t>
        <a:bodyPr/>
        <a:lstStyle/>
        <a:p>
          <a:endParaRPr lang="en-US"/>
        </a:p>
      </dgm:t>
    </dgm:pt>
    <dgm:pt modelId="{328D415A-EBEC-409F-BC99-0111D2BC2229}" type="sibTrans" cxnId="{4FFCA1C7-6B06-4E53-A533-5B5354B99AFA}">
      <dgm:prSet/>
      <dgm:spPr/>
      <dgm:t>
        <a:bodyPr/>
        <a:lstStyle/>
        <a:p>
          <a:endParaRPr lang="en-US"/>
        </a:p>
      </dgm:t>
    </dgm:pt>
    <dgm:pt modelId="{6F69886C-CF5C-4574-BBCD-F5F09B16088B}">
      <dgm:prSet phldrT="[Text]"/>
      <dgm:spPr/>
      <dgm:t>
        <a:bodyPr/>
        <a:lstStyle/>
        <a:p>
          <a:r>
            <a:rPr lang="en-US" dirty="0" smtClean="0">
              <a:solidFill>
                <a:srgbClr val="FFFFFF"/>
              </a:solidFill>
            </a:rPr>
            <a:t>Tools &amp; Techniques</a:t>
          </a:r>
          <a:endParaRPr lang="en-US" dirty="0">
            <a:solidFill>
              <a:srgbClr val="FFFFFF"/>
            </a:solidFill>
          </a:endParaRPr>
        </a:p>
      </dgm:t>
    </dgm:pt>
    <dgm:pt modelId="{1855495F-87AC-4EA5-A1C8-FC8DF92DEB45}" type="parTrans" cxnId="{593C92B4-A3D2-4F8C-8D69-D0E959AA732E}">
      <dgm:prSet/>
      <dgm:spPr/>
      <dgm:t>
        <a:bodyPr/>
        <a:lstStyle/>
        <a:p>
          <a:endParaRPr lang="en-US"/>
        </a:p>
      </dgm:t>
    </dgm:pt>
    <dgm:pt modelId="{1AB91CE0-9301-46A8-8229-B3C33FF7463E}" type="sibTrans" cxnId="{593C92B4-A3D2-4F8C-8D69-D0E959AA732E}">
      <dgm:prSet/>
      <dgm:spPr/>
      <dgm:t>
        <a:bodyPr/>
        <a:lstStyle/>
        <a:p>
          <a:endParaRPr lang="en-US"/>
        </a:p>
      </dgm:t>
    </dgm:pt>
    <dgm:pt modelId="{C624D067-4708-4874-9EFD-8EBEB190F17F}">
      <dgm:prSet phldrT="[Text]"/>
      <dgm:spPr/>
      <dgm:t>
        <a:bodyPr/>
        <a:lstStyle/>
        <a:p>
          <a:r>
            <a:rPr lang="en-US" dirty="0" smtClean="0"/>
            <a:t>1 Precedence diagramming method (PDM)</a:t>
          </a:r>
          <a:endParaRPr lang="en-US" dirty="0"/>
        </a:p>
      </dgm:t>
    </dgm:pt>
    <dgm:pt modelId="{6F3A392F-8432-4CC8-AEB7-00DF0FAFFF58}" type="parTrans" cxnId="{B3F9665B-6914-4300-8F6F-F44A99B40734}">
      <dgm:prSet/>
      <dgm:spPr/>
      <dgm:t>
        <a:bodyPr/>
        <a:lstStyle/>
        <a:p>
          <a:endParaRPr lang="en-US"/>
        </a:p>
      </dgm:t>
    </dgm:pt>
    <dgm:pt modelId="{7877A2D9-983D-48EB-BD6D-660CCABB4327}" type="sibTrans" cxnId="{B3F9665B-6914-4300-8F6F-F44A99B40734}">
      <dgm:prSet/>
      <dgm:spPr/>
      <dgm:t>
        <a:bodyPr/>
        <a:lstStyle/>
        <a:p>
          <a:endParaRPr lang="en-US"/>
        </a:p>
      </dgm:t>
    </dgm:pt>
    <dgm:pt modelId="{876C1315-1516-4D96-A39A-351D1267663A}">
      <dgm:prSet phldrT="[Text]"/>
      <dgm:spPr/>
      <dgm:t>
        <a:bodyPr/>
        <a:lstStyle/>
        <a:p>
          <a:r>
            <a:rPr lang="en-US" dirty="0" smtClean="0">
              <a:solidFill>
                <a:srgbClr val="FFFFFF"/>
              </a:solidFill>
            </a:rPr>
            <a:t>Outputs</a:t>
          </a:r>
          <a:endParaRPr lang="en-US" dirty="0">
            <a:solidFill>
              <a:srgbClr val="FFFFFF"/>
            </a:solidFill>
          </a:endParaRPr>
        </a:p>
      </dgm:t>
    </dgm:pt>
    <dgm:pt modelId="{FF8807B5-2EDE-417C-90BB-569EB7B53C0F}" type="parTrans" cxnId="{4AE7DAEE-E9D4-428E-AB18-A2E530DA4D11}">
      <dgm:prSet/>
      <dgm:spPr/>
      <dgm:t>
        <a:bodyPr/>
        <a:lstStyle/>
        <a:p>
          <a:endParaRPr lang="en-US"/>
        </a:p>
      </dgm:t>
    </dgm:pt>
    <dgm:pt modelId="{AC58CA97-47A0-4D5C-8AE5-6A4DD0CAE8FC}" type="sibTrans" cxnId="{4AE7DAEE-E9D4-428E-AB18-A2E530DA4D11}">
      <dgm:prSet/>
      <dgm:spPr/>
      <dgm:t>
        <a:bodyPr/>
        <a:lstStyle/>
        <a:p>
          <a:endParaRPr lang="en-US"/>
        </a:p>
      </dgm:t>
    </dgm:pt>
    <dgm:pt modelId="{4A2AD884-73B0-4EB8-960F-5BBA672FE1D6}">
      <dgm:prSet phldrT="[Text]"/>
      <dgm:spPr/>
      <dgm:t>
        <a:bodyPr/>
        <a:lstStyle/>
        <a:p>
          <a:r>
            <a:rPr lang="en-US" dirty="0" smtClean="0"/>
            <a:t>1 Program schedule network diagrams</a:t>
          </a:r>
          <a:endParaRPr lang="en-US" dirty="0"/>
        </a:p>
      </dgm:t>
    </dgm:pt>
    <dgm:pt modelId="{71E553BF-A16F-47C3-807C-9678D3008A21}" type="parTrans" cxnId="{304A8E1D-F511-48EC-86DD-B6A8D7903EBA}">
      <dgm:prSet/>
      <dgm:spPr/>
      <dgm:t>
        <a:bodyPr/>
        <a:lstStyle/>
        <a:p>
          <a:endParaRPr lang="en-US"/>
        </a:p>
      </dgm:t>
    </dgm:pt>
    <dgm:pt modelId="{7E50B978-6E90-4AEC-93FE-18C80866B23F}" type="sibTrans" cxnId="{304A8E1D-F511-48EC-86DD-B6A8D7903EBA}">
      <dgm:prSet/>
      <dgm:spPr/>
      <dgm:t>
        <a:bodyPr/>
        <a:lstStyle/>
        <a:p>
          <a:endParaRPr lang="en-US"/>
        </a:p>
      </dgm:t>
    </dgm:pt>
    <dgm:pt modelId="{09335906-E77B-4042-A66B-85DCD460BCBA}">
      <dgm:prSet custT="1"/>
      <dgm:spPr/>
      <dgm:t>
        <a:bodyPr/>
        <a:lstStyle/>
        <a:p>
          <a:r>
            <a:rPr lang="en-US" sz="1700" dirty="0" smtClean="0"/>
            <a:t>2 Activity Attributes</a:t>
          </a:r>
          <a:endParaRPr lang="en-US" sz="1700" dirty="0"/>
        </a:p>
      </dgm:t>
    </dgm:pt>
    <dgm:pt modelId="{FA6E85A1-93A6-4FA8-B479-A94B86D1BDE3}" type="parTrans" cxnId="{5C5DA7CF-B223-4D1A-893C-2A1A52E7C50F}">
      <dgm:prSet/>
      <dgm:spPr/>
      <dgm:t>
        <a:bodyPr/>
        <a:lstStyle/>
        <a:p>
          <a:endParaRPr lang="en-US"/>
        </a:p>
      </dgm:t>
    </dgm:pt>
    <dgm:pt modelId="{4AB9D163-E2F8-4260-9B23-BC0599F2F29B}" type="sibTrans" cxnId="{5C5DA7CF-B223-4D1A-893C-2A1A52E7C50F}">
      <dgm:prSet/>
      <dgm:spPr/>
      <dgm:t>
        <a:bodyPr/>
        <a:lstStyle/>
        <a:p>
          <a:endParaRPr lang="en-US"/>
        </a:p>
      </dgm:t>
    </dgm:pt>
    <dgm:pt modelId="{865EF219-A936-4EF9-8A0F-3220F60B72B2}">
      <dgm:prSet custT="1"/>
      <dgm:spPr/>
      <dgm:t>
        <a:bodyPr/>
        <a:lstStyle/>
        <a:p>
          <a:r>
            <a:rPr lang="en-US" sz="1700" dirty="0" smtClean="0"/>
            <a:t>3 Milestone</a:t>
          </a:r>
          <a:endParaRPr lang="en-US" sz="1700" dirty="0"/>
        </a:p>
      </dgm:t>
    </dgm:pt>
    <dgm:pt modelId="{D26F7697-4EFB-4D62-AAB0-0D403AE92550}" type="parTrans" cxnId="{04E15592-245D-4CFF-9E6F-E003C1CC8715}">
      <dgm:prSet/>
      <dgm:spPr/>
      <dgm:t>
        <a:bodyPr/>
        <a:lstStyle/>
        <a:p>
          <a:endParaRPr lang="en-US"/>
        </a:p>
      </dgm:t>
    </dgm:pt>
    <dgm:pt modelId="{B3350601-52C6-4641-8CF9-D24730D03CBB}" type="sibTrans" cxnId="{04E15592-245D-4CFF-9E6F-E003C1CC8715}">
      <dgm:prSet/>
      <dgm:spPr/>
      <dgm:t>
        <a:bodyPr/>
        <a:lstStyle/>
        <a:p>
          <a:endParaRPr lang="en-US"/>
        </a:p>
      </dgm:t>
    </dgm:pt>
    <dgm:pt modelId="{EB87FC5C-690F-45DA-A64E-DECB5B695E30}">
      <dgm:prSet custT="1"/>
      <dgm:spPr/>
      <dgm:t>
        <a:bodyPr/>
        <a:lstStyle/>
        <a:p>
          <a:r>
            <a:rPr lang="en-US" sz="1700" dirty="0" smtClean="0"/>
            <a:t>4 Project scope statement</a:t>
          </a:r>
          <a:endParaRPr lang="en-US" sz="1700" dirty="0"/>
        </a:p>
      </dgm:t>
    </dgm:pt>
    <dgm:pt modelId="{8699487C-4033-466B-9B7A-0B4328FE6E69}" type="parTrans" cxnId="{7E4F01C4-17E5-4379-B08B-EDE3F76AD2CC}">
      <dgm:prSet/>
      <dgm:spPr/>
      <dgm:t>
        <a:bodyPr/>
        <a:lstStyle/>
        <a:p>
          <a:endParaRPr lang="en-US"/>
        </a:p>
      </dgm:t>
    </dgm:pt>
    <dgm:pt modelId="{C10495E2-954E-4812-B34D-4F3592009E17}" type="sibTrans" cxnId="{7E4F01C4-17E5-4379-B08B-EDE3F76AD2CC}">
      <dgm:prSet/>
      <dgm:spPr/>
      <dgm:t>
        <a:bodyPr/>
        <a:lstStyle/>
        <a:p>
          <a:endParaRPr lang="en-US"/>
        </a:p>
      </dgm:t>
    </dgm:pt>
    <dgm:pt modelId="{FFB0CE9F-DB01-4593-94B5-C0DC5BA67C47}">
      <dgm:prSet custT="1"/>
      <dgm:spPr/>
      <dgm:t>
        <a:bodyPr/>
        <a:lstStyle/>
        <a:p>
          <a:r>
            <a:rPr lang="en-US" sz="1700" dirty="0" smtClean="0"/>
            <a:t>5 Org. process assets</a:t>
          </a:r>
          <a:endParaRPr lang="en-US" sz="1700" dirty="0"/>
        </a:p>
      </dgm:t>
    </dgm:pt>
    <dgm:pt modelId="{E699B179-3F1B-44FF-86A1-345898D8E479}" type="parTrans" cxnId="{98072819-DB49-4112-967E-B6A88E13DADE}">
      <dgm:prSet/>
      <dgm:spPr/>
      <dgm:t>
        <a:bodyPr/>
        <a:lstStyle/>
        <a:p>
          <a:endParaRPr lang="en-US"/>
        </a:p>
      </dgm:t>
    </dgm:pt>
    <dgm:pt modelId="{3885762C-B693-4BCB-8F91-B5AEEAF2B223}" type="sibTrans" cxnId="{98072819-DB49-4112-967E-B6A88E13DADE}">
      <dgm:prSet/>
      <dgm:spPr/>
      <dgm:t>
        <a:bodyPr/>
        <a:lstStyle/>
        <a:p>
          <a:endParaRPr lang="en-US"/>
        </a:p>
      </dgm:t>
    </dgm:pt>
    <dgm:pt modelId="{D21F6A5E-CCEC-4860-A62F-0D2683C05787}">
      <dgm:prSet phldrT="[Text]"/>
      <dgm:spPr/>
      <dgm:t>
        <a:bodyPr/>
        <a:lstStyle/>
        <a:p>
          <a:r>
            <a:rPr lang="en-US" dirty="0" smtClean="0"/>
            <a:t>2 Project document updates</a:t>
          </a:r>
          <a:endParaRPr lang="en-US" dirty="0"/>
        </a:p>
      </dgm:t>
    </dgm:pt>
    <dgm:pt modelId="{F4D151A8-8AB4-439C-8175-3D222A610FFC}" type="parTrans" cxnId="{B0FAC36A-D1BE-4FC9-A552-34F473A06E41}">
      <dgm:prSet/>
      <dgm:spPr/>
      <dgm:t>
        <a:bodyPr/>
        <a:lstStyle/>
        <a:p>
          <a:endParaRPr lang="en-US"/>
        </a:p>
      </dgm:t>
    </dgm:pt>
    <dgm:pt modelId="{F7F63D47-F252-4E14-B1A5-328BD1E0B9D4}" type="sibTrans" cxnId="{B0FAC36A-D1BE-4FC9-A552-34F473A06E41}">
      <dgm:prSet/>
      <dgm:spPr/>
      <dgm:t>
        <a:bodyPr/>
        <a:lstStyle/>
        <a:p>
          <a:endParaRPr lang="en-US"/>
        </a:p>
      </dgm:t>
    </dgm:pt>
    <dgm:pt modelId="{AB9C0DD6-3348-417C-B065-8A9EF222EA72}">
      <dgm:prSet phldrT="[Text]"/>
      <dgm:spPr/>
      <dgm:t>
        <a:bodyPr/>
        <a:lstStyle/>
        <a:p>
          <a:r>
            <a:rPr lang="en-US" dirty="0" smtClean="0"/>
            <a:t>2 Dependency determination</a:t>
          </a:r>
          <a:endParaRPr lang="en-US" dirty="0"/>
        </a:p>
      </dgm:t>
    </dgm:pt>
    <dgm:pt modelId="{E142FE7E-3F7E-4776-AB0D-C550819667EA}" type="parTrans" cxnId="{AE7DA77C-F37C-485B-A783-992C46CBF5C9}">
      <dgm:prSet/>
      <dgm:spPr/>
      <dgm:t>
        <a:bodyPr/>
        <a:lstStyle/>
        <a:p>
          <a:endParaRPr lang="en-US"/>
        </a:p>
      </dgm:t>
    </dgm:pt>
    <dgm:pt modelId="{B0844BD6-CDD4-4BC6-AB74-BAD96C5F453F}" type="sibTrans" cxnId="{AE7DA77C-F37C-485B-A783-992C46CBF5C9}">
      <dgm:prSet/>
      <dgm:spPr/>
      <dgm:t>
        <a:bodyPr/>
        <a:lstStyle/>
        <a:p>
          <a:endParaRPr lang="en-US"/>
        </a:p>
      </dgm:t>
    </dgm:pt>
    <dgm:pt modelId="{F396216E-7D16-4D04-BD1E-F25A48AD65B4}">
      <dgm:prSet phldrT="[Text]"/>
      <dgm:spPr/>
      <dgm:t>
        <a:bodyPr/>
        <a:lstStyle/>
        <a:p>
          <a:r>
            <a:rPr lang="en-US" dirty="0" smtClean="0"/>
            <a:t>3 Applying leads and lags</a:t>
          </a:r>
          <a:endParaRPr lang="en-US" dirty="0"/>
        </a:p>
      </dgm:t>
    </dgm:pt>
    <dgm:pt modelId="{A6F0C16E-37D0-4E5E-9AC0-87DCB9BEC1C8}" type="parTrans" cxnId="{2F2529EF-79EF-4FE1-A928-7346C8DAEEEE}">
      <dgm:prSet/>
      <dgm:spPr/>
      <dgm:t>
        <a:bodyPr/>
        <a:lstStyle/>
        <a:p>
          <a:endParaRPr lang="en-US"/>
        </a:p>
      </dgm:t>
    </dgm:pt>
    <dgm:pt modelId="{B80EB5E8-FBD6-416E-8090-56205F170509}" type="sibTrans" cxnId="{2F2529EF-79EF-4FE1-A928-7346C8DAEEEE}">
      <dgm:prSet/>
      <dgm:spPr/>
      <dgm:t>
        <a:bodyPr/>
        <a:lstStyle/>
        <a:p>
          <a:endParaRPr lang="en-US"/>
        </a:p>
      </dgm:t>
    </dgm:pt>
    <dgm:pt modelId="{5EBDCD9F-EFF4-4CFA-950A-02C13CD1CC42}">
      <dgm:prSet phldrT="[Text]"/>
      <dgm:spPr/>
      <dgm:t>
        <a:bodyPr/>
        <a:lstStyle/>
        <a:p>
          <a:r>
            <a:rPr lang="en-US" dirty="0" smtClean="0"/>
            <a:t>4 Schedule network templates</a:t>
          </a:r>
          <a:endParaRPr lang="en-US" dirty="0"/>
        </a:p>
      </dgm:t>
    </dgm:pt>
    <dgm:pt modelId="{14C4AE9C-5EDB-4534-98F5-59C50F448494}" type="parTrans" cxnId="{E27D6F4F-1191-4042-AA20-46699A0D714D}">
      <dgm:prSet/>
      <dgm:spPr/>
      <dgm:t>
        <a:bodyPr/>
        <a:lstStyle/>
        <a:p>
          <a:endParaRPr lang="en-US"/>
        </a:p>
      </dgm:t>
    </dgm:pt>
    <dgm:pt modelId="{2ABCAB7F-3460-4729-BDE1-7B76FDB4BE54}" type="sibTrans" cxnId="{E27D6F4F-1191-4042-AA20-46699A0D714D}">
      <dgm:prSet/>
      <dgm:spPr/>
      <dgm:t>
        <a:bodyPr/>
        <a:lstStyle/>
        <a:p>
          <a:endParaRPr lang="en-US"/>
        </a:p>
      </dgm:t>
    </dgm:pt>
    <dgm:pt modelId="{EB4C67F2-C16D-42C8-BEDB-2F8445277E31}" type="pres">
      <dgm:prSet presAssocID="{99B38E61-284A-47F4-B660-F3C927682F5A}" presName="linearFlow" presStyleCnt="0">
        <dgm:presLayoutVars>
          <dgm:dir/>
          <dgm:animLvl val="lvl"/>
          <dgm:resizeHandles val="exact"/>
        </dgm:presLayoutVars>
      </dgm:prSet>
      <dgm:spPr/>
      <dgm:t>
        <a:bodyPr/>
        <a:lstStyle/>
        <a:p>
          <a:endParaRPr lang="en-US"/>
        </a:p>
      </dgm:t>
    </dgm:pt>
    <dgm:pt modelId="{499BE774-FA05-4102-9B6A-020B69E29E1C}" type="pres">
      <dgm:prSet presAssocID="{801DD09A-9417-4F2D-9714-7384786F8F23}" presName="composite" presStyleCnt="0"/>
      <dgm:spPr/>
    </dgm:pt>
    <dgm:pt modelId="{7EF7C5C7-9A28-4DE7-85AE-96CE1451BEA0}" type="pres">
      <dgm:prSet presAssocID="{801DD09A-9417-4F2D-9714-7384786F8F23}" presName="parTx" presStyleLbl="node1" presStyleIdx="0" presStyleCnt="3">
        <dgm:presLayoutVars>
          <dgm:chMax val="0"/>
          <dgm:chPref val="0"/>
          <dgm:bulletEnabled val="1"/>
        </dgm:presLayoutVars>
      </dgm:prSet>
      <dgm:spPr/>
      <dgm:t>
        <a:bodyPr/>
        <a:lstStyle/>
        <a:p>
          <a:endParaRPr lang="en-US"/>
        </a:p>
      </dgm:t>
    </dgm:pt>
    <dgm:pt modelId="{8D7BE530-1842-4A1D-B7F3-4F39D740B892}" type="pres">
      <dgm:prSet presAssocID="{801DD09A-9417-4F2D-9714-7384786F8F23}" presName="parSh" presStyleLbl="node1" presStyleIdx="0" presStyleCnt="3"/>
      <dgm:spPr/>
      <dgm:t>
        <a:bodyPr/>
        <a:lstStyle/>
        <a:p>
          <a:endParaRPr lang="en-US"/>
        </a:p>
      </dgm:t>
    </dgm:pt>
    <dgm:pt modelId="{E1942DF9-61D4-404D-9035-66D716782A8A}" type="pres">
      <dgm:prSet presAssocID="{801DD09A-9417-4F2D-9714-7384786F8F23}" presName="desTx" presStyleLbl="fgAcc1" presStyleIdx="0" presStyleCnt="3" custLinFactNeighborX="-230" custLinFactNeighborY="-753">
        <dgm:presLayoutVars>
          <dgm:bulletEnabled val="1"/>
        </dgm:presLayoutVars>
      </dgm:prSet>
      <dgm:spPr/>
      <dgm:t>
        <a:bodyPr/>
        <a:lstStyle/>
        <a:p>
          <a:endParaRPr lang="en-US"/>
        </a:p>
      </dgm:t>
    </dgm:pt>
    <dgm:pt modelId="{81E36193-1ED0-47FB-A988-A1864A358C37}" type="pres">
      <dgm:prSet presAssocID="{BE457C8C-B914-4B64-84A7-2FB7195464A5}" presName="sibTrans" presStyleLbl="sibTrans2D1" presStyleIdx="0" presStyleCnt="2"/>
      <dgm:spPr/>
      <dgm:t>
        <a:bodyPr/>
        <a:lstStyle/>
        <a:p>
          <a:endParaRPr lang="en-US"/>
        </a:p>
      </dgm:t>
    </dgm:pt>
    <dgm:pt modelId="{0C8BB255-C37A-4FD9-9509-AA2757216B74}" type="pres">
      <dgm:prSet presAssocID="{BE457C8C-B914-4B64-84A7-2FB7195464A5}" presName="connTx" presStyleLbl="sibTrans2D1" presStyleIdx="0" presStyleCnt="2"/>
      <dgm:spPr/>
      <dgm:t>
        <a:bodyPr/>
        <a:lstStyle/>
        <a:p>
          <a:endParaRPr lang="en-US"/>
        </a:p>
      </dgm:t>
    </dgm:pt>
    <dgm:pt modelId="{DDFBBC86-2170-4B4C-BF0B-4B72EB4C6CF8}" type="pres">
      <dgm:prSet presAssocID="{6F69886C-CF5C-4574-BBCD-F5F09B16088B}" presName="composite" presStyleCnt="0"/>
      <dgm:spPr/>
    </dgm:pt>
    <dgm:pt modelId="{9F080615-3B1D-45C8-A083-3D3591B758AF}" type="pres">
      <dgm:prSet presAssocID="{6F69886C-CF5C-4574-BBCD-F5F09B16088B}" presName="parTx" presStyleLbl="node1" presStyleIdx="0" presStyleCnt="3">
        <dgm:presLayoutVars>
          <dgm:chMax val="0"/>
          <dgm:chPref val="0"/>
          <dgm:bulletEnabled val="1"/>
        </dgm:presLayoutVars>
      </dgm:prSet>
      <dgm:spPr/>
      <dgm:t>
        <a:bodyPr/>
        <a:lstStyle/>
        <a:p>
          <a:endParaRPr lang="en-US"/>
        </a:p>
      </dgm:t>
    </dgm:pt>
    <dgm:pt modelId="{74791280-3864-4A63-A9E1-F3C523F9D3FD}" type="pres">
      <dgm:prSet presAssocID="{6F69886C-CF5C-4574-BBCD-F5F09B16088B}" presName="parSh" presStyleLbl="node1" presStyleIdx="1" presStyleCnt="3"/>
      <dgm:spPr/>
      <dgm:t>
        <a:bodyPr/>
        <a:lstStyle/>
        <a:p>
          <a:endParaRPr lang="en-US"/>
        </a:p>
      </dgm:t>
    </dgm:pt>
    <dgm:pt modelId="{FC432D77-D125-4CBA-8DD9-95BF3E274343}" type="pres">
      <dgm:prSet presAssocID="{6F69886C-CF5C-4574-BBCD-F5F09B16088B}" presName="desTx" presStyleLbl="fgAcc1" presStyleIdx="1" presStyleCnt="3">
        <dgm:presLayoutVars>
          <dgm:bulletEnabled val="1"/>
        </dgm:presLayoutVars>
      </dgm:prSet>
      <dgm:spPr/>
      <dgm:t>
        <a:bodyPr/>
        <a:lstStyle/>
        <a:p>
          <a:endParaRPr lang="en-US"/>
        </a:p>
      </dgm:t>
    </dgm:pt>
    <dgm:pt modelId="{BD565F19-317F-4EC0-9320-60791AAD6828}" type="pres">
      <dgm:prSet presAssocID="{1AB91CE0-9301-46A8-8229-B3C33FF7463E}" presName="sibTrans" presStyleLbl="sibTrans2D1" presStyleIdx="1" presStyleCnt="2"/>
      <dgm:spPr/>
      <dgm:t>
        <a:bodyPr/>
        <a:lstStyle/>
        <a:p>
          <a:endParaRPr lang="en-US"/>
        </a:p>
      </dgm:t>
    </dgm:pt>
    <dgm:pt modelId="{1EBF59AD-D47C-43D5-9CB3-03F1EFC1BB5C}" type="pres">
      <dgm:prSet presAssocID="{1AB91CE0-9301-46A8-8229-B3C33FF7463E}" presName="connTx" presStyleLbl="sibTrans2D1" presStyleIdx="1" presStyleCnt="2"/>
      <dgm:spPr/>
      <dgm:t>
        <a:bodyPr/>
        <a:lstStyle/>
        <a:p>
          <a:endParaRPr lang="en-US"/>
        </a:p>
      </dgm:t>
    </dgm:pt>
    <dgm:pt modelId="{23FC0B1C-9D7E-4F96-B83B-2314731805B9}" type="pres">
      <dgm:prSet presAssocID="{876C1315-1516-4D96-A39A-351D1267663A}" presName="composite" presStyleCnt="0"/>
      <dgm:spPr/>
    </dgm:pt>
    <dgm:pt modelId="{FD7CA748-2D5B-4C41-9D2E-0EE846D313B3}" type="pres">
      <dgm:prSet presAssocID="{876C1315-1516-4D96-A39A-351D1267663A}" presName="parTx" presStyleLbl="node1" presStyleIdx="1" presStyleCnt="3">
        <dgm:presLayoutVars>
          <dgm:chMax val="0"/>
          <dgm:chPref val="0"/>
          <dgm:bulletEnabled val="1"/>
        </dgm:presLayoutVars>
      </dgm:prSet>
      <dgm:spPr/>
      <dgm:t>
        <a:bodyPr/>
        <a:lstStyle/>
        <a:p>
          <a:endParaRPr lang="en-US"/>
        </a:p>
      </dgm:t>
    </dgm:pt>
    <dgm:pt modelId="{DFFA77A7-0F4B-4525-A231-AD764420F91C}" type="pres">
      <dgm:prSet presAssocID="{876C1315-1516-4D96-A39A-351D1267663A}" presName="parSh" presStyleLbl="node1" presStyleIdx="2" presStyleCnt="3"/>
      <dgm:spPr/>
      <dgm:t>
        <a:bodyPr/>
        <a:lstStyle/>
        <a:p>
          <a:endParaRPr lang="en-US"/>
        </a:p>
      </dgm:t>
    </dgm:pt>
    <dgm:pt modelId="{4D297349-5C85-4604-A80C-45F9C359CB27}" type="pres">
      <dgm:prSet presAssocID="{876C1315-1516-4D96-A39A-351D1267663A}" presName="desTx" presStyleLbl="fgAcc1" presStyleIdx="2" presStyleCnt="3">
        <dgm:presLayoutVars>
          <dgm:bulletEnabled val="1"/>
        </dgm:presLayoutVars>
      </dgm:prSet>
      <dgm:spPr/>
      <dgm:t>
        <a:bodyPr/>
        <a:lstStyle/>
        <a:p>
          <a:endParaRPr lang="en-US"/>
        </a:p>
      </dgm:t>
    </dgm:pt>
  </dgm:ptLst>
  <dgm:cxnLst>
    <dgm:cxn modelId="{98072819-DB49-4112-967E-B6A88E13DADE}" srcId="{801DD09A-9417-4F2D-9714-7384786F8F23}" destId="{FFB0CE9F-DB01-4593-94B5-C0DC5BA67C47}" srcOrd="4" destOrd="0" parTransId="{E699B179-3F1B-44FF-86A1-345898D8E479}" sibTransId="{3885762C-B693-4BCB-8F91-B5AEEAF2B223}"/>
    <dgm:cxn modelId="{C1E8F81B-E715-48E1-B2B0-67ABF78841A4}" type="presOf" srcId="{801DD09A-9417-4F2D-9714-7384786F8F23}" destId="{7EF7C5C7-9A28-4DE7-85AE-96CE1451BEA0}" srcOrd="0" destOrd="0" presId="urn:microsoft.com/office/officeart/2005/8/layout/process3"/>
    <dgm:cxn modelId="{5C5DA7CF-B223-4D1A-893C-2A1A52E7C50F}" srcId="{801DD09A-9417-4F2D-9714-7384786F8F23}" destId="{09335906-E77B-4042-A66B-85DCD460BCBA}" srcOrd="1" destOrd="0" parTransId="{FA6E85A1-93A6-4FA8-B479-A94B86D1BDE3}" sibTransId="{4AB9D163-E2F8-4260-9B23-BC0599F2F29B}"/>
    <dgm:cxn modelId="{2F2529EF-79EF-4FE1-A928-7346C8DAEEEE}" srcId="{6F69886C-CF5C-4574-BBCD-F5F09B16088B}" destId="{F396216E-7D16-4D04-BD1E-F25A48AD65B4}" srcOrd="2" destOrd="0" parTransId="{A6F0C16E-37D0-4E5E-9AC0-87DCB9BEC1C8}" sibTransId="{B80EB5E8-FBD6-416E-8090-56205F170509}"/>
    <dgm:cxn modelId="{E6C09A89-F951-48A8-8056-0BFC25A30F1A}" srcId="{99B38E61-284A-47F4-B660-F3C927682F5A}" destId="{801DD09A-9417-4F2D-9714-7384786F8F23}" srcOrd="0" destOrd="0" parTransId="{38F62EE9-8260-4826-9F2F-5679EBB39D4C}" sibTransId="{BE457C8C-B914-4B64-84A7-2FB7195464A5}"/>
    <dgm:cxn modelId="{593C92B4-A3D2-4F8C-8D69-D0E959AA732E}" srcId="{99B38E61-284A-47F4-B660-F3C927682F5A}" destId="{6F69886C-CF5C-4574-BBCD-F5F09B16088B}" srcOrd="1" destOrd="0" parTransId="{1855495F-87AC-4EA5-A1C8-FC8DF92DEB45}" sibTransId="{1AB91CE0-9301-46A8-8229-B3C33FF7463E}"/>
    <dgm:cxn modelId="{440D132B-8195-4E62-BCE0-A1E4ADB0F83D}" type="presOf" srcId="{99B38E61-284A-47F4-B660-F3C927682F5A}" destId="{EB4C67F2-C16D-42C8-BEDB-2F8445277E31}" srcOrd="0" destOrd="0" presId="urn:microsoft.com/office/officeart/2005/8/layout/process3"/>
    <dgm:cxn modelId="{760D732C-6550-4EDE-8F67-08DF3F7D1667}" type="presOf" srcId="{5EBDCD9F-EFF4-4CFA-950A-02C13CD1CC42}" destId="{FC432D77-D125-4CBA-8DD9-95BF3E274343}" srcOrd="0" destOrd="3" presId="urn:microsoft.com/office/officeart/2005/8/layout/process3"/>
    <dgm:cxn modelId="{E27D6F4F-1191-4042-AA20-46699A0D714D}" srcId="{6F69886C-CF5C-4574-BBCD-F5F09B16088B}" destId="{5EBDCD9F-EFF4-4CFA-950A-02C13CD1CC42}" srcOrd="3" destOrd="0" parTransId="{14C4AE9C-5EDB-4534-98F5-59C50F448494}" sibTransId="{2ABCAB7F-3460-4729-BDE1-7B76FDB4BE54}"/>
    <dgm:cxn modelId="{2BC702B2-ABDE-48C9-B849-BD52EED42864}" type="presOf" srcId="{09335906-E77B-4042-A66B-85DCD460BCBA}" destId="{E1942DF9-61D4-404D-9035-66D716782A8A}" srcOrd="0" destOrd="1" presId="urn:microsoft.com/office/officeart/2005/8/layout/process3"/>
    <dgm:cxn modelId="{E0D19D1C-D2C6-49B8-B16B-4A52F90D3414}" type="presOf" srcId="{865EF219-A936-4EF9-8A0F-3220F60B72B2}" destId="{E1942DF9-61D4-404D-9035-66D716782A8A}" srcOrd="0" destOrd="2" presId="urn:microsoft.com/office/officeart/2005/8/layout/process3"/>
    <dgm:cxn modelId="{AE7DA77C-F37C-485B-A783-992C46CBF5C9}" srcId="{6F69886C-CF5C-4574-BBCD-F5F09B16088B}" destId="{AB9C0DD6-3348-417C-B065-8A9EF222EA72}" srcOrd="1" destOrd="0" parTransId="{E142FE7E-3F7E-4776-AB0D-C550819667EA}" sibTransId="{B0844BD6-CDD4-4BC6-AB74-BAD96C5F453F}"/>
    <dgm:cxn modelId="{04E15592-245D-4CFF-9E6F-E003C1CC8715}" srcId="{801DD09A-9417-4F2D-9714-7384786F8F23}" destId="{865EF219-A936-4EF9-8A0F-3220F60B72B2}" srcOrd="2" destOrd="0" parTransId="{D26F7697-4EFB-4D62-AAB0-0D403AE92550}" sibTransId="{B3350601-52C6-4641-8CF9-D24730D03CBB}"/>
    <dgm:cxn modelId="{BE01CA7F-0AB3-401C-A1EC-B9FFA8D7D922}" type="presOf" srcId="{AB9C0DD6-3348-417C-B065-8A9EF222EA72}" destId="{FC432D77-D125-4CBA-8DD9-95BF3E274343}" srcOrd="0" destOrd="1" presId="urn:microsoft.com/office/officeart/2005/8/layout/process3"/>
    <dgm:cxn modelId="{A2F8D21D-66F9-4B7F-AF7F-6BFC7EE41800}" type="presOf" srcId="{F396216E-7D16-4D04-BD1E-F25A48AD65B4}" destId="{FC432D77-D125-4CBA-8DD9-95BF3E274343}" srcOrd="0" destOrd="2" presId="urn:microsoft.com/office/officeart/2005/8/layout/process3"/>
    <dgm:cxn modelId="{5A872CFB-E671-478A-8F0D-C2BA2A0D40EA}" type="presOf" srcId="{BE457C8C-B914-4B64-84A7-2FB7195464A5}" destId="{0C8BB255-C37A-4FD9-9509-AA2757216B74}" srcOrd="1" destOrd="0" presId="urn:microsoft.com/office/officeart/2005/8/layout/process3"/>
    <dgm:cxn modelId="{3162D3AF-4FFC-457C-A6A6-DD9454A17FC1}" type="presOf" srcId="{6F69886C-CF5C-4574-BBCD-F5F09B16088B}" destId="{74791280-3864-4A63-A9E1-F3C523F9D3FD}" srcOrd="1" destOrd="0" presId="urn:microsoft.com/office/officeart/2005/8/layout/process3"/>
    <dgm:cxn modelId="{D64F0674-9BE6-4A37-AAB4-006CE08724FD}" type="presOf" srcId="{876C1315-1516-4D96-A39A-351D1267663A}" destId="{DFFA77A7-0F4B-4525-A231-AD764420F91C}" srcOrd="1" destOrd="0" presId="urn:microsoft.com/office/officeart/2005/8/layout/process3"/>
    <dgm:cxn modelId="{042D838B-AF4D-48DD-BE65-F03F47896717}" type="presOf" srcId="{EB87FC5C-690F-45DA-A64E-DECB5B695E30}" destId="{E1942DF9-61D4-404D-9035-66D716782A8A}" srcOrd="0" destOrd="3" presId="urn:microsoft.com/office/officeart/2005/8/layout/process3"/>
    <dgm:cxn modelId="{4FFCA1C7-6B06-4E53-A533-5B5354B99AFA}" srcId="{801DD09A-9417-4F2D-9714-7384786F8F23}" destId="{0DBC5A01-5350-49B0-8301-87C0D8D29399}" srcOrd="0" destOrd="0" parTransId="{F62DCEEA-FA8C-43C2-9809-460E5E01C6D0}" sibTransId="{328D415A-EBEC-409F-BC99-0111D2BC2229}"/>
    <dgm:cxn modelId="{B9C6AFD7-9B64-4FEE-A511-4484A7CE7C8E}" type="presOf" srcId="{BE457C8C-B914-4B64-84A7-2FB7195464A5}" destId="{81E36193-1ED0-47FB-A988-A1864A358C37}" srcOrd="0" destOrd="0" presId="urn:microsoft.com/office/officeart/2005/8/layout/process3"/>
    <dgm:cxn modelId="{BE3E4808-1E76-46E2-96E8-8DB30002A735}" type="presOf" srcId="{1AB91CE0-9301-46A8-8229-B3C33FF7463E}" destId="{1EBF59AD-D47C-43D5-9CB3-03F1EFC1BB5C}" srcOrd="1" destOrd="0" presId="urn:microsoft.com/office/officeart/2005/8/layout/process3"/>
    <dgm:cxn modelId="{4AE7DAEE-E9D4-428E-AB18-A2E530DA4D11}" srcId="{99B38E61-284A-47F4-B660-F3C927682F5A}" destId="{876C1315-1516-4D96-A39A-351D1267663A}" srcOrd="2" destOrd="0" parTransId="{FF8807B5-2EDE-417C-90BB-569EB7B53C0F}" sibTransId="{AC58CA97-47A0-4D5C-8AE5-6A4DD0CAE8FC}"/>
    <dgm:cxn modelId="{FF9098E2-EB0D-4EED-9F25-9BD9680EC65B}" type="presOf" srcId="{0DBC5A01-5350-49B0-8301-87C0D8D29399}" destId="{E1942DF9-61D4-404D-9035-66D716782A8A}" srcOrd="0" destOrd="0" presId="urn:microsoft.com/office/officeart/2005/8/layout/process3"/>
    <dgm:cxn modelId="{7E4F01C4-17E5-4379-B08B-EDE3F76AD2CC}" srcId="{801DD09A-9417-4F2D-9714-7384786F8F23}" destId="{EB87FC5C-690F-45DA-A64E-DECB5B695E30}" srcOrd="3" destOrd="0" parTransId="{8699487C-4033-466B-9B7A-0B4328FE6E69}" sibTransId="{C10495E2-954E-4812-B34D-4F3592009E17}"/>
    <dgm:cxn modelId="{89D56FB1-4ED5-450D-950B-BBDBF16FE6D1}" type="presOf" srcId="{4A2AD884-73B0-4EB8-960F-5BBA672FE1D6}" destId="{4D297349-5C85-4604-A80C-45F9C359CB27}" srcOrd="0" destOrd="0" presId="urn:microsoft.com/office/officeart/2005/8/layout/process3"/>
    <dgm:cxn modelId="{3642C069-971F-46D3-96A6-3D0CEF46BD4E}" type="presOf" srcId="{C624D067-4708-4874-9EFD-8EBEB190F17F}" destId="{FC432D77-D125-4CBA-8DD9-95BF3E274343}" srcOrd="0" destOrd="0" presId="urn:microsoft.com/office/officeart/2005/8/layout/process3"/>
    <dgm:cxn modelId="{BC6D191B-0640-47BE-9F7D-32E9487524F2}" type="presOf" srcId="{1AB91CE0-9301-46A8-8229-B3C33FF7463E}" destId="{BD565F19-317F-4EC0-9320-60791AAD6828}" srcOrd="0" destOrd="0" presId="urn:microsoft.com/office/officeart/2005/8/layout/process3"/>
    <dgm:cxn modelId="{692FE3B0-E953-4781-AB94-C9A4250ACE67}" type="presOf" srcId="{801DD09A-9417-4F2D-9714-7384786F8F23}" destId="{8D7BE530-1842-4A1D-B7F3-4F39D740B892}" srcOrd="1" destOrd="0" presId="urn:microsoft.com/office/officeart/2005/8/layout/process3"/>
    <dgm:cxn modelId="{304A8E1D-F511-48EC-86DD-B6A8D7903EBA}" srcId="{876C1315-1516-4D96-A39A-351D1267663A}" destId="{4A2AD884-73B0-4EB8-960F-5BBA672FE1D6}" srcOrd="0" destOrd="0" parTransId="{71E553BF-A16F-47C3-807C-9678D3008A21}" sibTransId="{7E50B978-6E90-4AEC-93FE-18C80866B23F}"/>
    <dgm:cxn modelId="{9B7847DB-37E4-45B4-AA0F-B81DDA5D1C94}" type="presOf" srcId="{876C1315-1516-4D96-A39A-351D1267663A}" destId="{FD7CA748-2D5B-4C41-9D2E-0EE846D313B3}" srcOrd="0" destOrd="0" presId="urn:microsoft.com/office/officeart/2005/8/layout/process3"/>
    <dgm:cxn modelId="{89BB5331-6007-45DF-BAB7-3B8B768B3E82}" type="presOf" srcId="{D21F6A5E-CCEC-4860-A62F-0D2683C05787}" destId="{4D297349-5C85-4604-A80C-45F9C359CB27}" srcOrd="0" destOrd="1" presId="urn:microsoft.com/office/officeart/2005/8/layout/process3"/>
    <dgm:cxn modelId="{27DA3A71-4176-4E5D-AD99-1C45594F4737}" type="presOf" srcId="{FFB0CE9F-DB01-4593-94B5-C0DC5BA67C47}" destId="{E1942DF9-61D4-404D-9035-66D716782A8A}" srcOrd="0" destOrd="4" presId="urn:microsoft.com/office/officeart/2005/8/layout/process3"/>
    <dgm:cxn modelId="{B3F9665B-6914-4300-8F6F-F44A99B40734}" srcId="{6F69886C-CF5C-4574-BBCD-F5F09B16088B}" destId="{C624D067-4708-4874-9EFD-8EBEB190F17F}" srcOrd="0" destOrd="0" parTransId="{6F3A392F-8432-4CC8-AEB7-00DF0FAFFF58}" sibTransId="{7877A2D9-983D-48EB-BD6D-660CCABB4327}"/>
    <dgm:cxn modelId="{BBDDDD3D-ED1E-4960-B3E1-ADB137A07283}" type="presOf" srcId="{6F69886C-CF5C-4574-BBCD-F5F09B16088B}" destId="{9F080615-3B1D-45C8-A083-3D3591B758AF}" srcOrd="0" destOrd="0" presId="urn:microsoft.com/office/officeart/2005/8/layout/process3"/>
    <dgm:cxn modelId="{B0FAC36A-D1BE-4FC9-A552-34F473A06E41}" srcId="{876C1315-1516-4D96-A39A-351D1267663A}" destId="{D21F6A5E-CCEC-4860-A62F-0D2683C05787}" srcOrd="1" destOrd="0" parTransId="{F4D151A8-8AB4-439C-8175-3D222A610FFC}" sibTransId="{F7F63D47-F252-4E14-B1A5-328BD1E0B9D4}"/>
    <dgm:cxn modelId="{75A3AB77-1382-4E26-9261-E00269F18FC9}" type="presParOf" srcId="{EB4C67F2-C16D-42C8-BEDB-2F8445277E31}" destId="{499BE774-FA05-4102-9B6A-020B69E29E1C}" srcOrd="0" destOrd="0" presId="urn:microsoft.com/office/officeart/2005/8/layout/process3"/>
    <dgm:cxn modelId="{060F761C-B707-4EC8-AF3B-178CCB5EDB8C}" type="presParOf" srcId="{499BE774-FA05-4102-9B6A-020B69E29E1C}" destId="{7EF7C5C7-9A28-4DE7-85AE-96CE1451BEA0}" srcOrd="0" destOrd="0" presId="urn:microsoft.com/office/officeart/2005/8/layout/process3"/>
    <dgm:cxn modelId="{8969E207-F524-44E9-929E-0AFDBF78D30E}" type="presParOf" srcId="{499BE774-FA05-4102-9B6A-020B69E29E1C}" destId="{8D7BE530-1842-4A1D-B7F3-4F39D740B892}" srcOrd="1" destOrd="0" presId="urn:microsoft.com/office/officeart/2005/8/layout/process3"/>
    <dgm:cxn modelId="{07715B06-6FF1-44DC-8C85-405265F1F1B8}" type="presParOf" srcId="{499BE774-FA05-4102-9B6A-020B69E29E1C}" destId="{E1942DF9-61D4-404D-9035-66D716782A8A}" srcOrd="2" destOrd="0" presId="urn:microsoft.com/office/officeart/2005/8/layout/process3"/>
    <dgm:cxn modelId="{CBE81E7D-525D-41B4-A8E8-4CE1147015B6}" type="presParOf" srcId="{EB4C67F2-C16D-42C8-BEDB-2F8445277E31}" destId="{81E36193-1ED0-47FB-A988-A1864A358C37}" srcOrd="1" destOrd="0" presId="urn:microsoft.com/office/officeart/2005/8/layout/process3"/>
    <dgm:cxn modelId="{7312E1F5-9DC4-4387-8438-A7C700A67DCF}" type="presParOf" srcId="{81E36193-1ED0-47FB-A988-A1864A358C37}" destId="{0C8BB255-C37A-4FD9-9509-AA2757216B74}" srcOrd="0" destOrd="0" presId="urn:microsoft.com/office/officeart/2005/8/layout/process3"/>
    <dgm:cxn modelId="{F0B84B99-EDAD-4F11-8C97-3D665A095E44}" type="presParOf" srcId="{EB4C67F2-C16D-42C8-BEDB-2F8445277E31}" destId="{DDFBBC86-2170-4B4C-BF0B-4B72EB4C6CF8}" srcOrd="2" destOrd="0" presId="urn:microsoft.com/office/officeart/2005/8/layout/process3"/>
    <dgm:cxn modelId="{FCCECCF3-FBCF-4B51-A86F-FED01B725DC6}" type="presParOf" srcId="{DDFBBC86-2170-4B4C-BF0B-4B72EB4C6CF8}" destId="{9F080615-3B1D-45C8-A083-3D3591B758AF}" srcOrd="0" destOrd="0" presId="urn:microsoft.com/office/officeart/2005/8/layout/process3"/>
    <dgm:cxn modelId="{F59B3152-F7C3-4F8E-B295-DD5F1947B063}" type="presParOf" srcId="{DDFBBC86-2170-4B4C-BF0B-4B72EB4C6CF8}" destId="{74791280-3864-4A63-A9E1-F3C523F9D3FD}" srcOrd="1" destOrd="0" presId="urn:microsoft.com/office/officeart/2005/8/layout/process3"/>
    <dgm:cxn modelId="{71A60D19-6B70-46C1-882F-2D1813093F0B}" type="presParOf" srcId="{DDFBBC86-2170-4B4C-BF0B-4B72EB4C6CF8}" destId="{FC432D77-D125-4CBA-8DD9-95BF3E274343}" srcOrd="2" destOrd="0" presId="urn:microsoft.com/office/officeart/2005/8/layout/process3"/>
    <dgm:cxn modelId="{A9E12DA5-EF57-4653-B220-A4680423CB42}" type="presParOf" srcId="{EB4C67F2-C16D-42C8-BEDB-2F8445277E31}" destId="{BD565F19-317F-4EC0-9320-60791AAD6828}" srcOrd="3" destOrd="0" presId="urn:microsoft.com/office/officeart/2005/8/layout/process3"/>
    <dgm:cxn modelId="{74735A7C-86FF-42A9-8C04-F330468BF53D}" type="presParOf" srcId="{BD565F19-317F-4EC0-9320-60791AAD6828}" destId="{1EBF59AD-D47C-43D5-9CB3-03F1EFC1BB5C}" srcOrd="0" destOrd="0" presId="urn:microsoft.com/office/officeart/2005/8/layout/process3"/>
    <dgm:cxn modelId="{B68EBD02-AACC-4861-B79D-605E9A73A1A6}" type="presParOf" srcId="{EB4C67F2-C16D-42C8-BEDB-2F8445277E31}" destId="{23FC0B1C-9D7E-4F96-B83B-2314731805B9}" srcOrd="4" destOrd="0" presId="urn:microsoft.com/office/officeart/2005/8/layout/process3"/>
    <dgm:cxn modelId="{5EE6D262-CD55-47E7-A5F2-4DD8C477B04C}" type="presParOf" srcId="{23FC0B1C-9D7E-4F96-B83B-2314731805B9}" destId="{FD7CA748-2D5B-4C41-9D2E-0EE846D313B3}" srcOrd="0" destOrd="0" presId="urn:microsoft.com/office/officeart/2005/8/layout/process3"/>
    <dgm:cxn modelId="{58065BAF-BB4F-4A49-A8EA-BB4932B891BC}" type="presParOf" srcId="{23FC0B1C-9D7E-4F96-B83B-2314731805B9}" destId="{DFFA77A7-0F4B-4525-A231-AD764420F91C}" srcOrd="1" destOrd="0" presId="urn:microsoft.com/office/officeart/2005/8/layout/process3"/>
    <dgm:cxn modelId="{42AA40AC-94B3-471D-8211-505FB2D882F2}" type="presParOf" srcId="{23FC0B1C-9D7E-4F96-B83B-2314731805B9}" destId="{4D297349-5C85-4604-A80C-45F9C359CB27}"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9B38E61-284A-47F4-B660-F3C927682F5A}" type="doc">
      <dgm:prSet loTypeId="urn:microsoft.com/office/officeart/2005/8/layout/process3" loCatId="process" qsTypeId="urn:microsoft.com/office/officeart/2005/8/quickstyle/simple1" qsCatId="simple" csTypeId="urn:microsoft.com/office/officeart/2005/8/colors/accent6_1" csCatId="accent6" phldr="1"/>
      <dgm:spPr/>
      <dgm:t>
        <a:bodyPr/>
        <a:lstStyle/>
        <a:p>
          <a:endParaRPr lang="en-US"/>
        </a:p>
      </dgm:t>
    </dgm:pt>
    <dgm:pt modelId="{801DD09A-9417-4F2D-9714-7384786F8F23}">
      <dgm:prSet phldrT="[Text]"/>
      <dgm:spPr/>
      <dgm:t>
        <a:bodyPr/>
        <a:lstStyle/>
        <a:p>
          <a:r>
            <a:rPr lang="en-US" dirty="0" smtClean="0">
              <a:solidFill>
                <a:srgbClr val="FFFFFF"/>
              </a:solidFill>
            </a:rPr>
            <a:t>Inputs</a:t>
          </a:r>
          <a:endParaRPr lang="en-US" dirty="0">
            <a:solidFill>
              <a:srgbClr val="FFFFFF"/>
            </a:solidFill>
          </a:endParaRPr>
        </a:p>
      </dgm:t>
    </dgm:pt>
    <dgm:pt modelId="{38F62EE9-8260-4826-9F2F-5679EBB39D4C}" type="parTrans" cxnId="{E6C09A89-F951-48A8-8056-0BFC25A30F1A}">
      <dgm:prSet/>
      <dgm:spPr/>
      <dgm:t>
        <a:bodyPr/>
        <a:lstStyle/>
        <a:p>
          <a:endParaRPr lang="en-US"/>
        </a:p>
      </dgm:t>
    </dgm:pt>
    <dgm:pt modelId="{BE457C8C-B914-4B64-84A7-2FB7195464A5}" type="sibTrans" cxnId="{E6C09A89-F951-48A8-8056-0BFC25A30F1A}">
      <dgm:prSet/>
      <dgm:spPr/>
      <dgm:t>
        <a:bodyPr/>
        <a:lstStyle/>
        <a:p>
          <a:endParaRPr lang="en-US"/>
        </a:p>
      </dgm:t>
    </dgm:pt>
    <dgm:pt modelId="{0DBC5A01-5350-49B0-8301-87C0D8D29399}">
      <dgm:prSet phldrT="[Text]" custT="1"/>
      <dgm:spPr/>
      <dgm:t>
        <a:bodyPr/>
        <a:lstStyle/>
        <a:p>
          <a:r>
            <a:rPr lang="en-US" sz="1600" dirty="0" smtClean="0"/>
            <a:t>1 Activity list</a:t>
          </a:r>
          <a:endParaRPr lang="en-US" sz="1600" dirty="0"/>
        </a:p>
      </dgm:t>
    </dgm:pt>
    <dgm:pt modelId="{F62DCEEA-FA8C-43C2-9809-460E5E01C6D0}" type="parTrans" cxnId="{4FFCA1C7-6B06-4E53-A533-5B5354B99AFA}">
      <dgm:prSet/>
      <dgm:spPr/>
      <dgm:t>
        <a:bodyPr/>
        <a:lstStyle/>
        <a:p>
          <a:endParaRPr lang="en-US"/>
        </a:p>
      </dgm:t>
    </dgm:pt>
    <dgm:pt modelId="{328D415A-EBEC-409F-BC99-0111D2BC2229}" type="sibTrans" cxnId="{4FFCA1C7-6B06-4E53-A533-5B5354B99AFA}">
      <dgm:prSet/>
      <dgm:spPr/>
      <dgm:t>
        <a:bodyPr/>
        <a:lstStyle/>
        <a:p>
          <a:endParaRPr lang="en-US"/>
        </a:p>
      </dgm:t>
    </dgm:pt>
    <dgm:pt modelId="{6F69886C-CF5C-4574-BBCD-F5F09B16088B}">
      <dgm:prSet phldrT="[Text]"/>
      <dgm:spPr/>
      <dgm:t>
        <a:bodyPr/>
        <a:lstStyle/>
        <a:p>
          <a:r>
            <a:rPr lang="en-US" dirty="0" smtClean="0">
              <a:solidFill>
                <a:srgbClr val="FFFFFF"/>
              </a:solidFill>
            </a:rPr>
            <a:t>Tools &amp; Techniques</a:t>
          </a:r>
          <a:endParaRPr lang="en-US" dirty="0">
            <a:solidFill>
              <a:srgbClr val="FFFFFF"/>
            </a:solidFill>
          </a:endParaRPr>
        </a:p>
      </dgm:t>
    </dgm:pt>
    <dgm:pt modelId="{1855495F-87AC-4EA5-A1C8-FC8DF92DEB45}" type="parTrans" cxnId="{593C92B4-A3D2-4F8C-8D69-D0E959AA732E}">
      <dgm:prSet/>
      <dgm:spPr/>
      <dgm:t>
        <a:bodyPr/>
        <a:lstStyle/>
        <a:p>
          <a:endParaRPr lang="en-US"/>
        </a:p>
      </dgm:t>
    </dgm:pt>
    <dgm:pt modelId="{1AB91CE0-9301-46A8-8229-B3C33FF7463E}" type="sibTrans" cxnId="{593C92B4-A3D2-4F8C-8D69-D0E959AA732E}">
      <dgm:prSet/>
      <dgm:spPr/>
      <dgm:t>
        <a:bodyPr/>
        <a:lstStyle/>
        <a:p>
          <a:endParaRPr lang="en-US"/>
        </a:p>
      </dgm:t>
    </dgm:pt>
    <dgm:pt modelId="{C624D067-4708-4874-9EFD-8EBEB190F17F}">
      <dgm:prSet phldrT="[Text]"/>
      <dgm:spPr/>
      <dgm:t>
        <a:bodyPr/>
        <a:lstStyle/>
        <a:p>
          <a:r>
            <a:rPr lang="en-US" dirty="0" smtClean="0"/>
            <a:t>1 Expert judgment</a:t>
          </a:r>
          <a:endParaRPr lang="en-US" dirty="0"/>
        </a:p>
      </dgm:t>
    </dgm:pt>
    <dgm:pt modelId="{6F3A392F-8432-4CC8-AEB7-00DF0FAFFF58}" type="parTrans" cxnId="{B3F9665B-6914-4300-8F6F-F44A99B40734}">
      <dgm:prSet/>
      <dgm:spPr/>
      <dgm:t>
        <a:bodyPr/>
        <a:lstStyle/>
        <a:p>
          <a:endParaRPr lang="en-US"/>
        </a:p>
      </dgm:t>
    </dgm:pt>
    <dgm:pt modelId="{7877A2D9-983D-48EB-BD6D-660CCABB4327}" type="sibTrans" cxnId="{B3F9665B-6914-4300-8F6F-F44A99B40734}">
      <dgm:prSet/>
      <dgm:spPr/>
      <dgm:t>
        <a:bodyPr/>
        <a:lstStyle/>
        <a:p>
          <a:endParaRPr lang="en-US"/>
        </a:p>
      </dgm:t>
    </dgm:pt>
    <dgm:pt modelId="{876C1315-1516-4D96-A39A-351D1267663A}">
      <dgm:prSet phldrT="[Text]"/>
      <dgm:spPr/>
      <dgm:t>
        <a:bodyPr/>
        <a:lstStyle/>
        <a:p>
          <a:r>
            <a:rPr lang="en-US" dirty="0" smtClean="0">
              <a:solidFill>
                <a:srgbClr val="FFFFFF"/>
              </a:solidFill>
            </a:rPr>
            <a:t>Outputs</a:t>
          </a:r>
          <a:endParaRPr lang="en-US" dirty="0">
            <a:solidFill>
              <a:srgbClr val="FFFFFF"/>
            </a:solidFill>
          </a:endParaRPr>
        </a:p>
      </dgm:t>
    </dgm:pt>
    <dgm:pt modelId="{FF8807B5-2EDE-417C-90BB-569EB7B53C0F}" type="parTrans" cxnId="{4AE7DAEE-E9D4-428E-AB18-A2E530DA4D11}">
      <dgm:prSet/>
      <dgm:spPr/>
      <dgm:t>
        <a:bodyPr/>
        <a:lstStyle/>
        <a:p>
          <a:endParaRPr lang="en-US"/>
        </a:p>
      </dgm:t>
    </dgm:pt>
    <dgm:pt modelId="{AC58CA97-47A0-4D5C-8AE5-6A4DD0CAE8FC}" type="sibTrans" cxnId="{4AE7DAEE-E9D4-428E-AB18-A2E530DA4D11}">
      <dgm:prSet/>
      <dgm:spPr/>
      <dgm:t>
        <a:bodyPr/>
        <a:lstStyle/>
        <a:p>
          <a:endParaRPr lang="en-US"/>
        </a:p>
      </dgm:t>
    </dgm:pt>
    <dgm:pt modelId="{4A2AD884-73B0-4EB8-960F-5BBA672FE1D6}">
      <dgm:prSet phldrT="[Text]"/>
      <dgm:spPr/>
      <dgm:t>
        <a:bodyPr/>
        <a:lstStyle/>
        <a:p>
          <a:r>
            <a:rPr lang="en-US" dirty="0" smtClean="0"/>
            <a:t>1 Activity resource requirements</a:t>
          </a:r>
          <a:endParaRPr lang="en-US" dirty="0"/>
        </a:p>
      </dgm:t>
    </dgm:pt>
    <dgm:pt modelId="{71E553BF-A16F-47C3-807C-9678D3008A21}" type="parTrans" cxnId="{304A8E1D-F511-48EC-86DD-B6A8D7903EBA}">
      <dgm:prSet/>
      <dgm:spPr/>
      <dgm:t>
        <a:bodyPr/>
        <a:lstStyle/>
        <a:p>
          <a:endParaRPr lang="en-US"/>
        </a:p>
      </dgm:t>
    </dgm:pt>
    <dgm:pt modelId="{7E50B978-6E90-4AEC-93FE-18C80866B23F}" type="sibTrans" cxnId="{304A8E1D-F511-48EC-86DD-B6A8D7903EBA}">
      <dgm:prSet/>
      <dgm:spPr/>
      <dgm:t>
        <a:bodyPr/>
        <a:lstStyle/>
        <a:p>
          <a:endParaRPr lang="en-US"/>
        </a:p>
      </dgm:t>
    </dgm:pt>
    <dgm:pt modelId="{09335906-E77B-4042-A66B-85DCD460BCBA}">
      <dgm:prSet custT="1"/>
      <dgm:spPr/>
      <dgm:t>
        <a:bodyPr/>
        <a:lstStyle/>
        <a:p>
          <a:r>
            <a:rPr lang="en-US" sz="1600" dirty="0" smtClean="0"/>
            <a:t>2 Activity Attributes</a:t>
          </a:r>
          <a:endParaRPr lang="en-US" sz="1600" dirty="0"/>
        </a:p>
      </dgm:t>
    </dgm:pt>
    <dgm:pt modelId="{FA6E85A1-93A6-4FA8-B479-A94B86D1BDE3}" type="parTrans" cxnId="{5C5DA7CF-B223-4D1A-893C-2A1A52E7C50F}">
      <dgm:prSet/>
      <dgm:spPr/>
      <dgm:t>
        <a:bodyPr/>
        <a:lstStyle/>
        <a:p>
          <a:endParaRPr lang="en-US"/>
        </a:p>
      </dgm:t>
    </dgm:pt>
    <dgm:pt modelId="{4AB9D163-E2F8-4260-9B23-BC0599F2F29B}" type="sibTrans" cxnId="{5C5DA7CF-B223-4D1A-893C-2A1A52E7C50F}">
      <dgm:prSet/>
      <dgm:spPr/>
      <dgm:t>
        <a:bodyPr/>
        <a:lstStyle/>
        <a:p>
          <a:endParaRPr lang="en-US"/>
        </a:p>
      </dgm:t>
    </dgm:pt>
    <dgm:pt modelId="{865EF219-A936-4EF9-8A0F-3220F60B72B2}">
      <dgm:prSet custT="1"/>
      <dgm:spPr/>
      <dgm:t>
        <a:bodyPr/>
        <a:lstStyle/>
        <a:p>
          <a:r>
            <a:rPr lang="en-US" sz="1600" dirty="0" smtClean="0"/>
            <a:t>3 Resource calendars</a:t>
          </a:r>
          <a:endParaRPr lang="en-US" sz="1600" dirty="0"/>
        </a:p>
      </dgm:t>
    </dgm:pt>
    <dgm:pt modelId="{D26F7697-4EFB-4D62-AAB0-0D403AE92550}" type="parTrans" cxnId="{04E15592-245D-4CFF-9E6F-E003C1CC8715}">
      <dgm:prSet/>
      <dgm:spPr/>
      <dgm:t>
        <a:bodyPr/>
        <a:lstStyle/>
        <a:p>
          <a:endParaRPr lang="en-US"/>
        </a:p>
      </dgm:t>
    </dgm:pt>
    <dgm:pt modelId="{B3350601-52C6-4641-8CF9-D24730D03CBB}" type="sibTrans" cxnId="{04E15592-245D-4CFF-9E6F-E003C1CC8715}">
      <dgm:prSet/>
      <dgm:spPr/>
      <dgm:t>
        <a:bodyPr/>
        <a:lstStyle/>
        <a:p>
          <a:endParaRPr lang="en-US"/>
        </a:p>
      </dgm:t>
    </dgm:pt>
    <dgm:pt modelId="{D6F75972-D4E3-464D-8E54-0164EA652DFB}">
      <dgm:prSet custT="1"/>
      <dgm:spPr/>
      <dgm:t>
        <a:bodyPr/>
        <a:lstStyle/>
        <a:p>
          <a:r>
            <a:rPr lang="en-US" sz="1600" dirty="0" smtClean="0"/>
            <a:t>4 Enterprise environmental factors</a:t>
          </a:r>
          <a:endParaRPr lang="en-US" sz="1600" dirty="0"/>
        </a:p>
      </dgm:t>
    </dgm:pt>
    <dgm:pt modelId="{1458CBC7-F76F-435D-8110-03B7AFD75E9A}" type="parTrans" cxnId="{6BC89D19-CCBA-4DCE-99A8-1709823320BD}">
      <dgm:prSet/>
      <dgm:spPr/>
    </dgm:pt>
    <dgm:pt modelId="{136ACD7F-B7A3-4ABE-9320-B94682DEAC54}" type="sibTrans" cxnId="{6BC89D19-CCBA-4DCE-99A8-1709823320BD}">
      <dgm:prSet/>
      <dgm:spPr/>
    </dgm:pt>
    <dgm:pt modelId="{AB96BBFB-FBA0-4BE9-8FBF-CF8B853BB39E}">
      <dgm:prSet custT="1"/>
      <dgm:spPr/>
      <dgm:t>
        <a:bodyPr/>
        <a:lstStyle/>
        <a:p>
          <a:r>
            <a:rPr lang="en-US" sz="1600" dirty="0" smtClean="0"/>
            <a:t>5 Organizational Process assets</a:t>
          </a:r>
          <a:endParaRPr lang="en-US" sz="1600" dirty="0"/>
        </a:p>
      </dgm:t>
    </dgm:pt>
    <dgm:pt modelId="{B3CD3E53-2734-4263-845E-4CCF67F0F4DC}" type="parTrans" cxnId="{8D3466ED-EB84-4E39-9DB1-405477FD756C}">
      <dgm:prSet/>
      <dgm:spPr/>
    </dgm:pt>
    <dgm:pt modelId="{F861E8B9-660D-43A5-A40A-43B1ECF94610}" type="sibTrans" cxnId="{8D3466ED-EB84-4E39-9DB1-405477FD756C}">
      <dgm:prSet/>
      <dgm:spPr/>
    </dgm:pt>
    <dgm:pt modelId="{286143ED-F6A6-45EC-9822-3CD3926A371D}">
      <dgm:prSet phldrT="[Text]"/>
      <dgm:spPr/>
      <dgm:t>
        <a:bodyPr/>
        <a:lstStyle/>
        <a:p>
          <a:endParaRPr lang="en-US" dirty="0"/>
        </a:p>
      </dgm:t>
    </dgm:pt>
    <dgm:pt modelId="{7F2465AB-DE97-47CB-B3AE-28865DD99518}" type="parTrans" cxnId="{CBFD51AB-6719-46D4-9009-6929641B9E35}">
      <dgm:prSet/>
      <dgm:spPr/>
    </dgm:pt>
    <dgm:pt modelId="{A244CF01-4E2E-411D-B38E-9CAC04BA9425}" type="sibTrans" cxnId="{CBFD51AB-6719-46D4-9009-6929641B9E35}">
      <dgm:prSet/>
      <dgm:spPr/>
    </dgm:pt>
    <dgm:pt modelId="{76C6C30D-17C1-40FC-8DEC-8F1AFE3A5E4F}">
      <dgm:prSet phldrT="[Text]"/>
      <dgm:spPr/>
      <dgm:t>
        <a:bodyPr/>
        <a:lstStyle/>
        <a:p>
          <a:r>
            <a:rPr lang="en-US" dirty="0" smtClean="0"/>
            <a:t>2 Alternatives analysis</a:t>
          </a:r>
          <a:endParaRPr lang="en-US" dirty="0"/>
        </a:p>
      </dgm:t>
    </dgm:pt>
    <dgm:pt modelId="{C2A78EB0-1F59-47D0-8D4A-568E6FE4A2E9}" type="parTrans" cxnId="{D6586B5B-FFFB-4A0C-B954-8C5986B87928}">
      <dgm:prSet/>
      <dgm:spPr/>
    </dgm:pt>
    <dgm:pt modelId="{BD03E1C4-DD34-4DE3-8918-6F8BAD2854D8}" type="sibTrans" cxnId="{D6586B5B-FFFB-4A0C-B954-8C5986B87928}">
      <dgm:prSet/>
      <dgm:spPr/>
    </dgm:pt>
    <dgm:pt modelId="{F22237D9-1BE5-44BC-854F-BF7ABD217CBA}">
      <dgm:prSet phldrT="[Text]"/>
      <dgm:spPr/>
      <dgm:t>
        <a:bodyPr/>
        <a:lstStyle/>
        <a:p>
          <a:r>
            <a:rPr lang="en-US" dirty="0" smtClean="0"/>
            <a:t>3. Published estimating data</a:t>
          </a:r>
          <a:endParaRPr lang="en-US" dirty="0"/>
        </a:p>
      </dgm:t>
    </dgm:pt>
    <dgm:pt modelId="{C62CEF0C-0C82-4045-AE89-62D236F87D90}" type="parTrans" cxnId="{6E1287A3-5B38-4448-85D0-F41D1D574CA2}">
      <dgm:prSet/>
      <dgm:spPr/>
    </dgm:pt>
    <dgm:pt modelId="{8FE20461-BF7E-4386-8EE7-BB45FFD3D0F3}" type="sibTrans" cxnId="{6E1287A3-5B38-4448-85D0-F41D1D574CA2}">
      <dgm:prSet/>
      <dgm:spPr/>
    </dgm:pt>
    <dgm:pt modelId="{56BABF5F-D49A-4ADC-8F56-B7D6CCE98FEB}">
      <dgm:prSet phldrT="[Text]"/>
      <dgm:spPr/>
      <dgm:t>
        <a:bodyPr/>
        <a:lstStyle/>
        <a:p>
          <a:r>
            <a:rPr lang="en-US" dirty="0" smtClean="0"/>
            <a:t>4 Bottom-up estimating</a:t>
          </a:r>
          <a:endParaRPr lang="en-US" dirty="0"/>
        </a:p>
      </dgm:t>
    </dgm:pt>
    <dgm:pt modelId="{50147E1F-B150-4BE1-9873-394A24E96BC6}" type="parTrans" cxnId="{F7712179-41D4-4A12-9B14-16B70A742798}">
      <dgm:prSet/>
      <dgm:spPr/>
    </dgm:pt>
    <dgm:pt modelId="{798DA70D-EAF3-4D24-8627-E3185359565C}" type="sibTrans" cxnId="{F7712179-41D4-4A12-9B14-16B70A742798}">
      <dgm:prSet/>
      <dgm:spPr/>
    </dgm:pt>
    <dgm:pt modelId="{8655AAD6-91FA-47B2-AB40-151011CB681E}">
      <dgm:prSet phldrT="[Text]"/>
      <dgm:spPr/>
      <dgm:t>
        <a:bodyPr/>
        <a:lstStyle/>
        <a:p>
          <a:r>
            <a:rPr lang="en-US" dirty="0" smtClean="0"/>
            <a:t>5 Project management software</a:t>
          </a:r>
          <a:endParaRPr lang="en-US" dirty="0"/>
        </a:p>
      </dgm:t>
    </dgm:pt>
    <dgm:pt modelId="{7816E6E3-5824-47C4-9183-9BF4A4DD288E}" type="parTrans" cxnId="{2D14A9A5-CBA3-4A2B-A9A7-0F2356B5C743}">
      <dgm:prSet/>
      <dgm:spPr/>
    </dgm:pt>
    <dgm:pt modelId="{1168A899-532A-4920-996F-6AE7026878EA}" type="sibTrans" cxnId="{2D14A9A5-CBA3-4A2B-A9A7-0F2356B5C743}">
      <dgm:prSet/>
      <dgm:spPr/>
    </dgm:pt>
    <dgm:pt modelId="{F2288F0D-86ED-4FF0-9462-95E2044CE156}">
      <dgm:prSet phldrT="[Text]"/>
      <dgm:spPr/>
      <dgm:t>
        <a:bodyPr/>
        <a:lstStyle/>
        <a:p>
          <a:r>
            <a:rPr lang="en-US" dirty="0" smtClean="0"/>
            <a:t>2 Resource breakdown structure</a:t>
          </a:r>
          <a:endParaRPr lang="en-US" dirty="0"/>
        </a:p>
      </dgm:t>
    </dgm:pt>
    <dgm:pt modelId="{99EED8CE-961E-4C77-A202-3E187EB01D4E}" type="parTrans" cxnId="{BF849511-693C-48A5-91A8-746189EB7343}">
      <dgm:prSet/>
      <dgm:spPr/>
    </dgm:pt>
    <dgm:pt modelId="{43C4B75D-A0FA-49E5-99BB-CA31E71655EA}" type="sibTrans" cxnId="{BF849511-693C-48A5-91A8-746189EB7343}">
      <dgm:prSet/>
      <dgm:spPr/>
    </dgm:pt>
    <dgm:pt modelId="{2398CD00-8E9E-4D4C-926B-C377A2A50DB9}">
      <dgm:prSet phldrT="[Text]"/>
      <dgm:spPr/>
      <dgm:t>
        <a:bodyPr/>
        <a:lstStyle/>
        <a:p>
          <a:r>
            <a:rPr lang="en-US" dirty="0" smtClean="0"/>
            <a:t>3 Project document updates</a:t>
          </a:r>
          <a:endParaRPr lang="en-US" dirty="0"/>
        </a:p>
      </dgm:t>
    </dgm:pt>
    <dgm:pt modelId="{4E9DECAA-4B44-4025-B999-1E6D566441D8}" type="parTrans" cxnId="{04A8173D-943A-46A3-845A-361C90A60A14}">
      <dgm:prSet/>
      <dgm:spPr/>
    </dgm:pt>
    <dgm:pt modelId="{17947699-51E5-4617-A9BC-BB504384FC04}" type="sibTrans" cxnId="{04A8173D-943A-46A3-845A-361C90A60A14}">
      <dgm:prSet/>
      <dgm:spPr/>
    </dgm:pt>
    <dgm:pt modelId="{EB4C67F2-C16D-42C8-BEDB-2F8445277E31}" type="pres">
      <dgm:prSet presAssocID="{99B38E61-284A-47F4-B660-F3C927682F5A}" presName="linearFlow" presStyleCnt="0">
        <dgm:presLayoutVars>
          <dgm:dir/>
          <dgm:animLvl val="lvl"/>
          <dgm:resizeHandles val="exact"/>
        </dgm:presLayoutVars>
      </dgm:prSet>
      <dgm:spPr/>
      <dgm:t>
        <a:bodyPr/>
        <a:lstStyle/>
        <a:p>
          <a:endParaRPr lang="en-US"/>
        </a:p>
      </dgm:t>
    </dgm:pt>
    <dgm:pt modelId="{499BE774-FA05-4102-9B6A-020B69E29E1C}" type="pres">
      <dgm:prSet presAssocID="{801DD09A-9417-4F2D-9714-7384786F8F23}" presName="composite" presStyleCnt="0"/>
      <dgm:spPr/>
    </dgm:pt>
    <dgm:pt modelId="{7EF7C5C7-9A28-4DE7-85AE-96CE1451BEA0}" type="pres">
      <dgm:prSet presAssocID="{801DD09A-9417-4F2D-9714-7384786F8F23}" presName="parTx" presStyleLbl="node1" presStyleIdx="0" presStyleCnt="3">
        <dgm:presLayoutVars>
          <dgm:chMax val="0"/>
          <dgm:chPref val="0"/>
          <dgm:bulletEnabled val="1"/>
        </dgm:presLayoutVars>
      </dgm:prSet>
      <dgm:spPr/>
      <dgm:t>
        <a:bodyPr/>
        <a:lstStyle/>
        <a:p>
          <a:endParaRPr lang="en-US"/>
        </a:p>
      </dgm:t>
    </dgm:pt>
    <dgm:pt modelId="{8D7BE530-1842-4A1D-B7F3-4F39D740B892}" type="pres">
      <dgm:prSet presAssocID="{801DD09A-9417-4F2D-9714-7384786F8F23}" presName="parSh" presStyleLbl="node1" presStyleIdx="0" presStyleCnt="3"/>
      <dgm:spPr/>
      <dgm:t>
        <a:bodyPr/>
        <a:lstStyle/>
        <a:p>
          <a:endParaRPr lang="en-US"/>
        </a:p>
      </dgm:t>
    </dgm:pt>
    <dgm:pt modelId="{E1942DF9-61D4-404D-9035-66D716782A8A}" type="pres">
      <dgm:prSet presAssocID="{801DD09A-9417-4F2D-9714-7384786F8F23}" presName="desTx" presStyleLbl="fgAcc1" presStyleIdx="0" presStyleCnt="3" custScaleX="114590" custLinFactNeighborX="-230" custLinFactNeighborY="-145">
        <dgm:presLayoutVars>
          <dgm:bulletEnabled val="1"/>
        </dgm:presLayoutVars>
      </dgm:prSet>
      <dgm:spPr/>
      <dgm:t>
        <a:bodyPr/>
        <a:lstStyle/>
        <a:p>
          <a:endParaRPr lang="en-US"/>
        </a:p>
      </dgm:t>
    </dgm:pt>
    <dgm:pt modelId="{81E36193-1ED0-47FB-A988-A1864A358C37}" type="pres">
      <dgm:prSet presAssocID="{BE457C8C-B914-4B64-84A7-2FB7195464A5}" presName="sibTrans" presStyleLbl="sibTrans2D1" presStyleIdx="0" presStyleCnt="2"/>
      <dgm:spPr/>
      <dgm:t>
        <a:bodyPr/>
        <a:lstStyle/>
        <a:p>
          <a:endParaRPr lang="en-US"/>
        </a:p>
      </dgm:t>
    </dgm:pt>
    <dgm:pt modelId="{0C8BB255-C37A-4FD9-9509-AA2757216B74}" type="pres">
      <dgm:prSet presAssocID="{BE457C8C-B914-4B64-84A7-2FB7195464A5}" presName="connTx" presStyleLbl="sibTrans2D1" presStyleIdx="0" presStyleCnt="2"/>
      <dgm:spPr/>
      <dgm:t>
        <a:bodyPr/>
        <a:lstStyle/>
        <a:p>
          <a:endParaRPr lang="en-US"/>
        </a:p>
      </dgm:t>
    </dgm:pt>
    <dgm:pt modelId="{DDFBBC86-2170-4B4C-BF0B-4B72EB4C6CF8}" type="pres">
      <dgm:prSet presAssocID="{6F69886C-CF5C-4574-BBCD-F5F09B16088B}" presName="composite" presStyleCnt="0"/>
      <dgm:spPr/>
    </dgm:pt>
    <dgm:pt modelId="{9F080615-3B1D-45C8-A083-3D3591B758AF}" type="pres">
      <dgm:prSet presAssocID="{6F69886C-CF5C-4574-BBCD-F5F09B16088B}" presName="parTx" presStyleLbl="node1" presStyleIdx="0" presStyleCnt="3">
        <dgm:presLayoutVars>
          <dgm:chMax val="0"/>
          <dgm:chPref val="0"/>
          <dgm:bulletEnabled val="1"/>
        </dgm:presLayoutVars>
      </dgm:prSet>
      <dgm:spPr/>
      <dgm:t>
        <a:bodyPr/>
        <a:lstStyle/>
        <a:p>
          <a:endParaRPr lang="en-US"/>
        </a:p>
      </dgm:t>
    </dgm:pt>
    <dgm:pt modelId="{74791280-3864-4A63-A9E1-F3C523F9D3FD}" type="pres">
      <dgm:prSet presAssocID="{6F69886C-CF5C-4574-BBCD-F5F09B16088B}" presName="parSh" presStyleLbl="node1" presStyleIdx="1" presStyleCnt="3"/>
      <dgm:spPr/>
      <dgm:t>
        <a:bodyPr/>
        <a:lstStyle/>
        <a:p>
          <a:endParaRPr lang="en-US"/>
        </a:p>
      </dgm:t>
    </dgm:pt>
    <dgm:pt modelId="{FC432D77-D125-4CBA-8DD9-95BF3E274343}" type="pres">
      <dgm:prSet presAssocID="{6F69886C-CF5C-4574-BBCD-F5F09B16088B}" presName="desTx" presStyleLbl="fgAcc1" presStyleIdx="1" presStyleCnt="3" custScaleX="135107">
        <dgm:presLayoutVars>
          <dgm:bulletEnabled val="1"/>
        </dgm:presLayoutVars>
      </dgm:prSet>
      <dgm:spPr/>
      <dgm:t>
        <a:bodyPr/>
        <a:lstStyle/>
        <a:p>
          <a:endParaRPr lang="en-US"/>
        </a:p>
      </dgm:t>
    </dgm:pt>
    <dgm:pt modelId="{BD565F19-317F-4EC0-9320-60791AAD6828}" type="pres">
      <dgm:prSet presAssocID="{1AB91CE0-9301-46A8-8229-B3C33FF7463E}" presName="sibTrans" presStyleLbl="sibTrans2D1" presStyleIdx="1" presStyleCnt="2"/>
      <dgm:spPr/>
      <dgm:t>
        <a:bodyPr/>
        <a:lstStyle/>
        <a:p>
          <a:endParaRPr lang="en-US"/>
        </a:p>
      </dgm:t>
    </dgm:pt>
    <dgm:pt modelId="{1EBF59AD-D47C-43D5-9CB3-03F1EFC1BB5C}" type="pres">
      <dgm:prSet presAssocID="{1AB91CE0-9301-46A8-8229-B3C33FF7463E}" presName="connTx" presStyleLbl="sibTrans2D1" presStyleIdx="1" presStyleCnt="2"/>
      <dgm:spPr/>
      <dgm:t>
        <a:bodyPr/>
        <a:lstStyle/>
        <a:p>
          <a:endParaRPr lang="en-US"/>
        </a:p>
      </dgm:t>
    </dgm:pt>
    <dgm:pt modelId="{23FC0B1C-9D7E-4F96-B83B-2314731805B9}" type="pres">
      <dgm:prSet presAssocID="{876C1315-1516-4D96-A39A-351D1267663A}" presName="composite" presStyleCnt="0"/>
      <dgm:spPr/>
    </dgm:pt>
    <dgm:pt modelId="{FD7CA748-2D5B-4C41-9D2E-0EE846D313B3}" type="pres">
      <dgm:prSet presAssocID="{876C1315-1516-4D96-A39A-351D1267663A}" presName="parTx" presStyleLbl="node1" presStyleIdx="1" presStyleCnt="3">
        <dgm:presLayoutVars>
          <dgm:chMax val="0"/>
          <dgm:chPref val="0"/>
          <dgm:bulletEnabled val="1"/>
        </dgm:presLayoutVars>
      </dgm:prSet>
      <dgm:spPr/>
      <dgm:t>
        <a:bodyPr/>
        <a:lstStyle/>
        <a:p>
          <a:endParaRPr lang="en-US"/>
        </a:p>
      </dgm:t>
    </dgm:pt>
    <dgm:pt modelId="{DFFA77A7-0F4B-4525-A231-AD764420F91C}" type="pres">
      <dgm:prSet presAssocID="{876C1315-1516-4D96-A39A-351D1267663A}" presName="parSh" presStyleLbl="node1" presStyleIdx="2" presStyleCnt="3"/>
      <dgm:spPr/>
      <dgm:t>
        <a:bodyPr/>
        <a:lstStyle/>
        <a:p>
          <a:endParaRPr lang="en-US"/>
        </a:p>
      </dgm:t>
    </dgm:pt>
    <dgm:pt modelId="{4D297349-5C85-4604-A80C-45F9C359CB27}" type="pres">
      <dgm:prSet presAssocID="{876C1315-1516-4D96-A39A-351D1267663A}" presName="desTx" presStyleLbl="fgAcc1" presStyleIdx="2" presStyleCnt="3" custScaleX="124291">
        <dgm:presLayoutVars>
          <dgm:bulletEnabled val="1"/>
        </dgm:presLayoutVars>
      </dgm:prSet>
      <dgm:spPr/>
      <dgm:t>
        <a:bodyPr/>
        <a:lstStyle/>
        <a:p>
          <a:endParaRPr lang="en-US"/>
        </a:p>
      </dgm:t>
    </dgm:pt>
  </dgm:ptLst>
  <dgm:cxnLst>
    <dgm:cxn modelId="{A34D36CD-89C0-4B24-BA63-B081F7DFB4E1}" type="presOf" srcId="{BE457C8C-B914-4B64-84A7-2FB7195464A5}" destId="{81E36193-1ED0-47FB-A988-A1864A358C37}" srcOrd="0" destOrd="0" presId="urn:microsoft.com/office/officeart/2005/8/layout/process3"/>
    <dgm:cxn modelId="{BF849511-693C-48A5-91A8-746189EB7343}" srcId="{876C1315-1516-4D96-A39A-351D1267663A}" destId="{F2288F0D-86ED-4FF0-9462-95E2044CE156}" srcOrd="1" destOrd="0" parTransId="{99EED8CE-961E-4C77-A202-3E187EB01D4E}" sibTransId="{43C4B75D-A0FA-49E5-99BB-CA31E71655EA}"/>
    <dgm:cxn modelId="{16F2FAB2-EBB8-429D-9AA7-CDF454FCD481}" type="presOf" srcId="{C624D067-4708-4874-9EFD-8EBEB190F17F}" destId="{FC432D77-D125-4CBA-8DD9-95BF3E274343}" srcOrd="0" destOrd="0" presId="urn:microsoft.com/office/officeart/2005/8/layout/process3"/>
    <dgm:cxn modelId="{5C5DA7CF-B223-4D1A-893C-2A1A52E7C50F}" srcId="{801DD09A-9417-4F2D-9714-7384786F8F23}" destId="{09335906-E77B-4042-A66B-85DCD460BCBA}" srcOrd="1" destOrd="0" parTransId="{FA6E85A1-93A6-4FA8-B479-A94B86D1BDE3}" sibTransId="{4AB9D163-E2F8-4260-9B23-BC0599F2F29B}"/>
    <dgm:cxn modelId="{471ADF8E-D5C8-4262-B7CF-89756C7513FF}" type="presOf" srcId="{99B38E61-284A-47F4-B660-F3C927682F5A}" destId="{EB4C67F2-C16D-42C8-BEDB-2F8445277E31}" srcOrd="0" destOrd="0" presId="urn:microsoft.com/office/officeart/2005/8/layout/process3"/>
    <dgm:cxn modelId="{04A8173D-943A-46A3-845A-361C90A60A14}" srcId="{876C1315-1516-4D96-A39A-351D1267663A}" destId="{2398CD00-8E9E-4D4C-926B-C377A2A50DB9}" srcOrd="2" destOrd="0" parTransId="{4E9DECAA-4B44-4025-B999-1E6D566441D8}" sibTransId="{17947699-51E5-4617-A9BC-BB504384FC04}"/>
    <dgm:cxn modelId="{E6C09A89-F951-48A8-8056-0BFC25A30F1A}" srcId="{99B38E61-284A-47F4-B660-F3C927682F5A}" destId="{801DD09A-9417-4F2D-9714-7384786F8F23}" srcOrd="0" destOrd="0" parTransId="{38F62EE9-8260-4826-9F2F-5679EBB39D4C}" sibTransId="{BE457C8C-B914-4B64-84A7-2FB7195464A5}"/>
    <dgm:cxn modelId="{593C92B4-A3D2-4F8C-8D69-D0E959AA732E}" srcId="{99B38E61-284A-47F4-B660-F3C927682F5A}" destId="{6F69886C-CF5C-4574-BBCD-F5F09B16088B}" srcOrd="1" destOrd="0" parTransId="{1855495F-87AC-4EA5-A1C8-FC8DF92DEB45}" sibTransId="{1AB91CE0-9301-46A8-8229-B3C33FF7463E}"/>
    <dgm:cxn modelId="{F7712179-41D4-4A12-9B14-16B70A742798}" srcId="{6F69886C-CF5C-4574-BBCD-F5F09B16088B}" destId="{56BABF5F-D49A-4ADC-8F56-B7D6CCE98FEB}" srcOrd="3" destOrd="0" parTransId="{50147E1F-B150-4BE1-9873-394A24E96BC6}" sibTransId="{798DA70D-EAF3-4D24-8627-E3185359565C}"/>
    <dgm:cxn modelId="{2D14A9A5-CBA3-4A2B-A9A7-0F2356B5C743}" srcId="{6F69886C-CF5C-4574-BBCD-F5F09B16088B}" destId="{8655AAD6-91FA-47B2-AB40-151011CB681E}" srcOrd="4" destOrd="0" parTransId="{7816E6E3-5824-47C4-9183-9BF4A4DD288E}" sibTransId="{1168A899-532A-4920-996F-6AE7026878EA}"/>
    <dgm:cxn modelId="{6BC89D19-CCBA-4DCE-99A8-1709823320BD}" srcId="{801DD09A-9417-4F2D-9714-7384786F8F23}" destId="{D6F75972-D4E3-464D-8E54-0164EA652DFB}" srcOrd="3" destOrd="0" parTransId="{1458CBC7-F76F-435D-8110-03B7AFD75E9A}" sibTransId="{136ACD7F-B7A3-4ABE-9320-B94682DEAC54}"/>
    <dgm:cxn modelId="{04E15592-245D-4CFF-9E6F-E003C1CC8715}" srcId="{801DD09A-9417-4F2D-9714-7384786F8F23}" destId="{865EF219-A936-4EF9-8A0F-3220F60B72B2}" srcOrd="2" destOrd="0" parTransId="{D26F7697-4EFB-4D62-AAB0-0D403AE92550}" sibTransId="{B3350601-52C6-4641-8CF9-D24730D03CBB}"/>
    <dgm:cxn modelId="{F1D49293-FCC2-4D23-8700-81AA89F23FF2}" type="presOf" srcId="{801DD09A-9417-4F2D-9714-7384786F8F23}" destId="{7EF7C5C7-9A28-4DE7-85AE-96CE1451BEA0}" srcOrd="0" destOrd="0" presId="urn:microsoft.com/office/officeart/2005/8/layout/process3"/>
    <dgm:cxn modelId="{AA8F1917-C47D-4AF5-9A8E-1C1451BA1DF3}" type="presOf" srcId="{6F69886C-CF5C-4574-BBCD-F5F09B16088B}" destId="{74791280-3864-4A63-A9E1-F3C523F9D3FD}" srcOrd="1" destOrd="0" presId="urn:microsoft.com/office/officeart/2005/8/layout/process3"/>
    <dgm:cxn modelId="{C1ADF8E6-5F9B-4CD0-A219-6D63504B16C0}" type="presOf" srcId="{D6F75972-D4E3-464D-8E54-0164EA652DFB}" destId="{E1942DF9-61D4-404D-9035-66D716782A8A}" srcOrd="0" destOrd="3" presId="urn:microsoft.com/office/officeart/2005/8/layout/process3"/>
    <dgm:cxn modelId="{E6C42A80-9A04-4438-9EE4-B4DC34ABED54}" type="presOf" srcId="{AB96BBFB-FBA0-4BE9-8FBF-CF8B853BB39E}" destId="{E1942DF9-61D4-404D-9035-66D716782A8A}" srcOrd="0" destOrd="4" presId="urn:microsoft.com/office/officeart/2005/8/layout/process3"/>
    <dgm:cxn modelId="{8D3466ED-EB84-4E39-9DB1-405477FD756C}" srcId="{801DD09A-9417-4F2D-9714-7384786F8F23}" destId="{AB96BBFB-FBA0-4BE9-8FBF-CF8B853BB39E}" srcOrd="4" destOrd="0" parTransId="{B3CD3E53-2734-4263-845E-4CCF67F0F4DC}" sibTransId="{F861E8B9-660D-43A5-A40A-43B1ECF94610}"/>
    <dgm:cxn modelId="{4FFCA1C7-6B06-4E53-A533-5B5354B99AFA}" srcId="{801DD09A-9417-4F2D-9714-7384786F8F23}" destId="{0DBC5A01-5350-49B0-8301-87C0D8D29399}" srcOrd="0" destOrd="0" parTransId="{F62DCEEA-FA8C-43C2-9809-460E5E01C6D0}" sibTransId="{328D415A-EBEC-409F-BC99-0111D2BC2229}"/>
    <dgm:cxn modelId="{9DB135BE-0328-4A89-8EAA-AA1C5496DFEA}" type="presOf" srcId="{286143ED-F6A6-45EC-9822-3CD3926A371D}" destId="{FC432D77-D125-4CBA-8DD9-95BF3E274343}" srcOrd="0" destOrd="5" presId="urn:microsoft.com/office/officeart/2005/8/layout/process3"/>
    <dgm:cxn modelId="{37018FD1-1C3A-4503-813A-096AA5DA7AC8}" type="presOf" srcId="{0DBC5A01-5350-49B0-8301-87C0D8D29399}" destId="{E1942DF9-61D4-404D-9035-66D716782A8A}" srcOrd="0" destOrd="0" presId="urn:microsoft.com/office/officeart/2005/8/layout/process3"/>
    <dgm:cxn modelId="{C73CB580-6A7E-4CD1-8A39-E767D80A323B}" type="presOf" srcId="{F2288F0D-86ED-4FF0-9462-95E2044CE156}" destId="{4D297349-5C85-4604-A80C-45F9C359CB27}" srcOrd="0" destOrd="1" presId="urn:microsoft.com/office/officeart/2005/8/layout/process3"/>
    <dgm:cxn modelId="{38F7E07A-0987-4BD4-B0AF-2E816271D82D}" type="presOf" srcId="{09335906-E77B-4042-A66B-85DCD460BCBA}" destId="{E1942DF9-61D4-404D-9035-66D716782A8A}" srcOrd="0" destOrd="1" presId="urn:microsoft.com/office/officeart/2005/8/layout/process3"/>
    <dgm:cxn modelId="{4AE7DAEE-E9D4-428E-AB18-A2E530DA4D11}" srcId="{99B38E61-284A-47F4-B660-F3C927682F5A}" destId="{876C1315-1516-4D96-A39A-351D1267663A}" srcOrd="2" destOrd="0" parTransId="{FF8807B5-2EDE-417C-90BB-569EB7B53C0F}" sibTransId="{AC58CA97-47A0-4D5C-8AE5-6A4DD0CAE8FC}"/>
    <dgm:cxn modelId="{D6586B5B-FFFB-4A0C-B954-8C5986B87928}" srcId="{6F69886C-CF5C-4574-BBCD-F5F09B16088B}" destId="{76C6C30D-17C1-40FC-8DEC-8F1AFE3A5E4F}" srcOrd="1" destOrd="0" parTransId="{C2A78EB0-1F59-47D0-8D4A-568E6FE4A2E9}" sibTransId="{BD03E1C4-DD34-4DE3-8918-6F8BAD2854D8}"/>
    <dgm:cxn modelId="{5929E641-0409-4957-8A6B-C9FA11145E2D}" type="presOf" srcId="{2398CD00-8E9E-4D4C-926B-C377A2A50DB9}" destId="{4D297349-5C85-4604-A80C-45F9C359CB27}" srcOrd="0" destOrd="2" presId="urn:microsoft.com/office/officeart/2005/8/layout/process3"/>
    <dgm:cxn modelId="{6A8CA174-6E0C-4D37-8638-125FC6F27048}" type="presOf" srcId="{865EF219-A936-4EF9-8A0F-3220F60B72B2}" destId="{E1942DF9-61D4-404D-9035-66D716782A8A}" srcOrd="0" destOrd="2" presId="urn:microsoft.com/office/officeart/2005/8/layout/process3"/>
    <dgm:cxn modelId="{DA9A6731-80D0-4F66-A768-6491C6AB731B}" type="presOf" srcId="{56BABF5F-D49A-4ADC-8F56-B7D6CCE98FEB}" destId="{FC432D77-D125-4CBA-8DD9-95BF3E274343}" srcOrd="0" destOrd="3" presId="urn:microsoft.com/office/officeart/2005/8/layout/process3"/>
    <dgm:cxn modelId="{6E1287A3-5B38-4448-85D0-F41D1D574CA2}" srcId="{6F69886C-CF5C-4574-BBCD-F5F09B16088B}" destId="{F22237D9-1BE5-44BC-854F-BF7ABD217CBA}" srcOrd="2" destOrd="0" parTransId="{C62CEF0C-0C82-4045-AE89-62D236F87D90}" sibTransId="{8FE20461-BF7E-4386-8EE7-BB45FFD3D0F3}"/>
    <dgm:cxn modelId="{A13DF31E-18F7-469E-812F-589E70A7A4F9}" type="presOf" srcId="{1AB91CE0-9301-46A8-8229-B3C33FF7463E}" destId="{1EBF59AD-D47C-43D5-9CB3-03F1EFC1BB5C}" srcOrd="1" destOrd="0" presId="urn:microsoft.com/office/officeart/2005/8/layout/process3"/>
    <dgm:cxn modelId="{77835214-AC1F-43A8-94F8-D078887EB821}" type="presOf" srcId="{4A2AD884-73B0-4EB8-960F-5BBA672FE1D6}" destId="{4D297349-5C85-4604-A80C-45F9C359CB27}" srcOrd="0" destOrd="0" presId="urn:microsoft.com/office/officeart/2005/8/layout/process3"/>
    <dgm:cxn modelId="{2A0C9414-A247-4D34-A0AD-2A57BFEE5056}" type="presOf" srcId="{876C1315-1516-4D96-A39A-351D1267663A}" destId="{DFFA77A7-0F4B-4525-A231-AD764420F91C}" srcOrd="1" destOrd="0" presId="urn:microsoft.com/office/officeart/2005/8/layout/process3"/>
    <dgm:cxn modelId="{304A8E1D-F511-48EC-86DD-B6A8D7903EBA}" srcId="{876C1315-1516-4D96-A39A-351D1267663A}" destId="{4A2AD884-73B0-4EB8-960F-5BBA672FE1D6}" srcOrd="0" destOrd="0" parTransId="{71E553BF-A16F-47C3-807C-9678D3008A21}" sibTransId="{7E50B978-6E90-4AEC-93FE-18C80866B23F}"/>
    <dgm:cxn modelId="{7E206515-C42C-45C7-9BD6-7F0A85F4BAED}" type="presOf" srcId="{F22237D9-1BE5-44BC-854F-BF7ABD217CBA}" destId="{FC432D77-D125-4CBA-8DD9-95BF3E274343}" srcOrd="0" destOrd="2" presId="urn:microsoft.com/office/officeart/2005/8/layout/process3"/>
    <dgm:cxn modelId="{C174C088-1D2C-4416-ABBF-6D6DF209C507}" type="presOf" srcId="{BE457C8C-B914-4B64-84A7-2FB7195464A5}" destId="{0C8BB255-C37A-4FD9-9509-AA2757216B74}" srcOrd="1" destOrd="0" presId="urn:microsoft.com/office/officeart/2005/8/layout/process3"/>
    <dgm:cxn modelId="{31C17FBF-B0F2-49BE-B70A-094A0878A0B1}" type="presOf" srcId="{876C1315-1516-4D96-A39A-351D1267663A}" destId="{FD7CA748-2D5B-4C41-9D2E-0EE846D313B3}" srcOrd="0" destOrd="0" presId="urn:microsoft.com/office/officeart/2005/8/layout/process3"/>
    <dgm:cxn modelId="{B3F9665B-6914-4300-8F6F-F44A99B40734}" srcId="{6F69886C-CF5C-4574-BBCD-F5F09B16088B}" destId="{C624D067-4708-4874-9EFD-8EBEB190F17F}" srcOrd="0" destOrd="0" parTransId="{6F3A392F-8432-4CC8-AEB7-00DF0FAFFF58}" sibTransId="{7877A2D9-983D-48EB-BD6D-660CCABB4327}"/>
    <dgm:cxn modelId="{028B9241-D6AD-4C9A-8A25-D9195C024638}" type="presOf" srcId="{801DD09A-9417-4F2D-9714-7384786F8F23}" destId="{8D7BE530-1842-4A1D-B7F3-4F39D740B892}" srcOrd="1" destOrd="0" presId="urn:microsoft.com/office/officeart/2005/8/layout/process3"/>
    <dgm:cxn modelId="{AED91392-C1AC-4581-BA64-B4F66D83CF12}" type="presOf" srcId="{6F69886C-CF5C-4574-BBCD-F5F09B16088B}" destId="{9F080615-3B1D-45C8-A083-3D3591B758AF}" srcOrd="0" destOrd="0" presId="urn:microsoft.com/office/officeart/2005/8/layout/process3"/>
    <dgm:cxn modelId="{32F54C30-980E-4F07-9DB3-8AB7266121F7}" type="presOf" srcId="{1AB91CE0-9301-46A8-8229-B3C33FF7463E}" destId="{BD565F19-317F-4EC0-9320-60791AAD6828}" srcOrd="0" destOrd="0" presId="urn:microsoft.com/office/officeart/2005/8/layout/process3"/>
    <dgm:cxn modelId="{E53C9667-EDBD-4D3E-923B-C2EF450D2DEB}" type="presOf" srcId="{76C6C30D-17C1-40FC-8DEC-8F1AFE3A5E4F}" destId="{FC432D77-D125-4CBA-8DD9-95BF3E274343}" srcOrd="0" destOrd="1" presId="urn:microsoft.com/office/officeart/2005/8/layout/process3"/>
    <dgm:cxn modelId="{BC420C18-716B-44BD-A9E3-E72A9736B7E9}" type="presOf" srcId="{8655AAD6-91FA-47B2-AB40-151011CB681E}" destId="{FC432D77-D125-4CBA-8DD9-95BF3E274343}" srcOrd="0" destOrd="4" presId="urn:microsoft.com/office/officeart/2005/8/layout/process3"/>
    <dgm:cxn modelId="{CBFD51AB-6719-46D4-9009-6929641B9E35}" srcId="{6F69886C-CF5C-4574-BBCD-F5F09B16088B}" destId="{286143ED-F6A6-45EC-9822-3CD3926A371D}" srcOrd="5" destOrd="0" parTransId="{7F2465AB-DE97-47CB-B3AE-28865DD99518}" sibTransId="{A244CF01-4E2E-411D-B38E-9CAC04BA9425}"/>
    <dgm:cxn modelId="{8AD7263C-C471-418B-A378-8CA7792F31D6}" type="presParOf" srcId="{EB4C67F2-C16D-42C8-BEDB-2F8445277E31}" destId="{499BE774-FA05-4102-9B6A-020B69E29E1C}" srcOrd="0" destOrd="0" presId="urn:microsoft.com/office/officeart/2005/8/layout/process3"/>
    <dgm:cxn modelId="{0BE3E488-F8A7-4E6B-9279-7F9DC890D50A}" type="presParOf" srcId="{499BE774-FA05-4102-9B6A-020B69E29E1C}" destId="{7EF7C5C7-9A28-4DE7-85AE-96CE1451BEA0}" srcOrd="0" destOrd="0" presId="urn:microsoft.com/office/officeart/2005/8/layout/process3"/>
    <dgm:cxn modelId="{488C1BD2-9715-4BEF-A184-23762A55A4D6}" type="presParOf" srcId="{499BE774-FA05-4102-9B6A-020B69E29E1C}" destId="{8D7BE530-1842-4A1D-B7F3-4F39D740B892}" srcOrd="1" destOrd="0" presId="urn:microsoft.com/office/officeart/2005/8/layout/process3"/>
    <dgm:cxn modelId="{498A93A5-CE13-453B-9B65-BCB52F81B55A}" type="presParOf" srcId="{499BE774-FA05-4102-9B6A-020B69E29E1C}" destId="{E1942DF9-61D4-404D-9035-66D716782A8A}" srcOrd="2" destOrd="0" presId="urn:microsoft.com/office/officeart/2005/8/layout/process3"/>
    <dgm:cxn modelId="{6EACF187-AD2F-4B73-B58F-BAAB9F4807D9}" type="presParOf" srcId="{EB4C67F2-C16D-42C8-BEDB-2F8445277E31}" destId="{81E36193-1ED0-47FB-A988-A1864A358C37}" srcOrd="1" destOrd="0" presId="urn:microsoft.com/office/officeart/2005/8/layout/process3"/>
    <dgm:cxn modelId="{2ED37DD5-2800-46D3-B4FD-FE1DF7AE2C3E}" type="presParOf" srcId="{81E36193-1ED0-47FB-A988-A1864A358C37}" destId="{0C8BB255-C37A-4FD9-9509-AA2757216B74}" srcOrd="0" destOrd="0" presId="urn:microsoft.com/office/officeart/2005/8/layout/process3"/>
    <dgm:cxn modelId="{35A7CB61-8DAD-496C-B1FA-90DCF5BA98F3}" type="presParOf" srcId="{EB4C67F2-C16D-42C8-BEDB-2F8445277E31}" destId="{DDFBBC86-2170-4B4C-BF0B-4B72EB4C6CF8}" srcOrd="2" destOrd="0" presId="urn:microsoft.com/office/officeart/2005/8/layout/process3"/>
    <dgm:cxn modelId="{F467CB63-54D4-450F-AE93-F90887862DD5}" type="presParOf" srcId="{DDFBBC86-2170-4B4C-BF0B-4B72EB4C6CF8}" destId="{9F080615-3B1D-45C8-A083-3D3591B758AF}" srcOrd="0" destOrd="0" presId="urn:microsoft.com/office/officeart/2005/8/layout/process3"/>
    <dgm:cxn modelId="{BFC624F8-F781-46B5-AB00-4D9BF03907E4}" type="presParOf" srcId="{DDFBBC86-2170-4B4C-BF0B-4B72EB4C6CF8}" destId="{74791280-3864-4A63-A9E1-F3C523F9D3FD}" srcOrd="1" destOrd="0" presId="urn:microsoft.com/office/officeart/2005/8/layout/process3"/>
    <dgm:cxn modelId="{890E865F-15F4-4586-83F4-61F7D6AA548D}" type="presParOf" srcId="{DDFBBC86-2170-4B4C-BF0B-4B72EB4C6CF8}" destId="{FC432D77-D125-4CBA-8DD9-95BF3E274343}" srcOrd="2" destOrd="0" presId="urn:microsoft.com/office/officeart/2005/8/layout/process3"/>
    <dgm:cxn modelId="{44DC1AB7-BB2F-44B3-9BB7-77CE284929EE}" type="presParOf" srcId="{EB4C67F2-C16D-42C8-BEDB-2F8445277E31}" destId="{BD565F19-317F-4EC0-9320-60791AAD6828}" srcOrd="3" destOrd="0" presId="urn:microsoft.com/office/officeart/2005/8/layout/process3"/>
    <dgm:cxn modelId="{3C9149CD-B515-405E-B109-5653C8EA10D7}" type="presParOf" srcId="{BD565F19-317F-4EC0-9320-60791AAD6828}" destId="{1EBF59AD-D47C-43D5-9CB3-03F1EFC1BB5C}" srcOrd="0" destOrd="0" presId="urn:microsoft.com/office/officeart/2005/8/layout/process3"/>
    <dgm:cxn modelId="{9E4BA2F4-24F6-40EB-B884-ECD25774998D}" type="presParOf" srcId="{EB4C67F2-C16D-42C8-BEDB-2F8445277E31}" destId="{23FC0B1C-9D7E-4F96-B83B-2314731805B9}" srcOrd="4" destOrd="0" presId="urn:microsoft.com/office/officeart/2005/8/layout/process3"/>
    <dgm:cxn modelId="{9A8E0831-15C2-4759-B05C-B009603D726F}" type="presParOf" srcId="{23FC0B1C-9D7E-4F96-B83B-2314731805B9}" destId="{FD7CA748-2D5B-4C41-9D2E-0EE846D313B3}" srcOrd="0" destOrd="0" presId="urn:microsoft.com/office/officeart/2005/8/layout/process3"/>
    <dgm:cxn modelId="{4D0C9998-CCD4-4DA9-93B6-EEB731B0A5DC}" type="presParOf" srcId="{23FC0B1C-9D7E-4F96-B83B-2314731805B9}" destId="{DFFA77A7-0F4B-4525-A231-AD764420F91C}" srcOrd="1" destOrd="0" presId="urn:microsoft.com/office/officeart/2005/8/layout/process3"/>
    <dgm:cxn modelId="{F8328526-3D9E-4A05-AF47-3FDF7C526257}" type="presParOf" srcId="{23FC0B1C-9D7E-4F96-B83B-2314731805B9}" destId="{4D297349-5C85-4604-A80C-45F9C359CB27}"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9B38E61-284A-47F4-B660-F3C927682F5A}" type="doc">
      <dgm:prSet loTypeId="urn:microsoft.com/office/officeart/2005/8/layout/process3" loCatId="process" qsTypeId="urn:microsoft.com/office/officeart/2005/8/quickstyle/simple1" qsCatId="simple" csTypeId="urn:microsoft.com/office/officeart/2005/8/colors/accent6_1" csCatId="accent6" phldr="1"/>
      <dgm:spPr/>
      <dgm:t>
        <a:bodyPr/>
        <a:lstStyle/>
        <a:p>
          <a:endParaRPr lang="en-US"/>
        </a:p>
      </dgm:t>
    </dgm:pt>
    <dgm:pt modelId="{801DD09A-9417-4F2D-9714-7384786F8F23}">
      <dgm:prSet phldrT="[Text]"/>
      <dgm:spPr/>
      <dgm:t>
        <a:bodyPr/>
        <a:lstStyle/>
        <a:p>
          <a:r>
            <a:rPr lang="en-US" dirty="0" smtClean="0">
              <a:solidFill>
                <a:srgbClr val="FFFFFF"/>
              </a:solidFill>
            </a:rPr>
            <a:t>Inputs</a:t>
          </a:r>
          <a:endParaRPr lang="en-US" dirty="0">
            <a:solidFill>
              <a:srgbClr val="FFFFFF"/>
            </a:solidFill>
          </a:endParaRPr>
        </a:p>
      </dgm:t>
    </dgm:pt>
    <dgm:pt modelId="{38F62EE9-8260-4826-9F2F-5679EBB39D4C}" type="parTrans" cxnId="{E6C09A89-F951-48A8-8056-0BFC25A30F1A}">
      <dgm:prSet/>
      <dgm:spPr/>
      <dgm:t>
        <a:bodyPr/>
        <a:lstStyle/>
        <a:p>
          <a:endParaRPr lang="en-US"/>
        </a:p>
      </dgm:t>
    </dgm:pt>
    <dgm:pt modelId="{BE457C8C-B914-4B64-84A7-2FB7195464A5}" type="sibTrans" cxnId="{E6C09A89-F951-48A8-8056-0BFC25A30F1A}">
      <dgm:prSet/>
      <dgm:spPr/>
      <dgm:t>
        <a:bodyPr/>
        <a:lstStyle/>
        <a:p>
          <a:endParaRPr lang="en-US"/>
        </a:p>
      </dgm:t>
    </dgm:pt>
    <dgm:pt modelId="{0DBC5A01-5350-49B0-8301-87C0D8D29399}">
      <dgm:prSet phldrT="[Text]" custT="1"/>
      <dgm:spPr/>
      <dgm:t>
        <a:bodyPr/>
        <a:lstStyle/>
        <a:p>
          <a:r>
            <a:rPr lang="en-US" sz="1400" dirty="0" smtClean="0"/>
            <a:t>1 Activity list</a:t>
          </a:r>
          <a:endParaRPr lang="en-US" sz="1400" dirty="0"/>
        </a:p>
      </dgm:t>
    </dgm:pt>
    <dgm:pt modelId="{F62DCEEA-FA8C-43C2-9809-460E5E01C6D0}" type="parTrans" cxnId="{4FFCA1C7-6B06-4E53-A533-5B5354B99AFA}">
      <dgm:prSet/>
      <dgm:spPr/>
      <dgm:t>
        <a:bodyPr/>
        <a:lstStyle/>
        <a:p>
          <a:endParaRPr lang="en-US"/>
        </a:p>
      </dgm:t>
    </dgm:pt>
    <dgm:pt modelId="{328D415A-EBEC-409F-BC99-0111D2BC2229}" type="sibTrans" cxnId="{4FFCA1C7-6B06-4E53-A533-5B5354B99AFA}">
      <dgm:prSet/>
      <dgm:spPr/>
      <dgm:t>
        <a:bodyPr/>
        <a:lstStyle/>
        <a:p>
          <a:endParaRPr lang="en-US"/>
        </a:p>
      </dgm:t>
    </dgm:pt>
    <dgm:pt modelId="{6F69886C-CF5C-4574-BBCD-F5F09B16088B}">
      <dgm:prSet phldrT="[Text]"/>
      <dgm:spPr/>
      <dgm:t>
        <a:bodyPr/>
        <a:lstStyle/>
        <a:p>
          <a:r>
            <a:rPr lang="en-US" dirty="0" smtClean="0">
              <a:solidFill>
                <a:srgbClr val="FFFFFF"/>
              </a:solidFill>
            </a:rPr>
            <a:t>Tools &amp; Techniques</a:t>
          </a:r>
          <a:endParaRPr lang="en-US" dirty="0">
            <a:solidFill>
              <a:srgbClr val="FFFFFF"/>
            </a:solidFill>
          </a:endParaRPr>
        </a:p>
      </dgm:t>
    </dgm:pt>
    <dgm:pt modelId="{1855495F-87AC-4EA5-A1C8-FC8DF92DEB45}" type="parTrans" cxnId="{593C92B4-A3D2-4F8C-8D69-D0E959AA732E}">
      <dgm:prSet/>
      <dgm:spPr/>
      <dgm:t>
        <a:bodyPr/>
        <a:lstStyle/>
        <a:p>
          <a:endParaRPr lang="en-US"/>
        </a:p>
      </dgm:t>
    </dgm:pt>
    <dgm:pt modelId="{1AB91CE0-9301-46A8-8229-B3C33FF7463E}" type="sibTrans" cxnId="{593C92B4-A3D2-4F8C-8D69-D0E959AA732E}">
      <dgm:prSet/>
      <dgm:spPr/>
      <dgm:t>
        <a:bodyPr/>
        <a:lstStyle/>
        <a:p>
          <a:endParaRPr lang="en-US"/>
        </a:p>
      </dgm:t>
    </dgm:pt>
    <dgm:pt modelId="{C624D067-4708-4874-9EFD-8EBEB190F17F}">
      <dgm:prSet phldrT="[Text]"/>
      <dgm:spPr/>
      <dgm:t>
        <a:bodyPr/>
        <a:lstStyle/>
        <a:p>
          <a:r>
            <a:rPr lang="en-US" dirty="0" smtClean="0"/>
            <a:t>1 Expert judgment</a:t>
          </a:r>
          <a:endParaRPr lang="en-US" dirty="0"/>
        </a:p>
      </dgm:t>
    </dgm:pt>
    <dgm:pt modelId="{6F3A392F-8432-4CC8-AEB7-00DF0FAFFF58}" type="parTrans" cxnId="{B3F9665B-6914-4300-8F6F-F44A99B40734}">
      <dgm:prSet/>
      <dgm:spPr/>
      <dgm:t>
        <a:bodyPr/>
        <a:lstStyle/>
        <a:p>
          <a:endParaRPr lang="en-US"/>
        </a:p>
      </dgm:t>
    </dgm:pt>
    <dgm:pt modelId="{7877A2D9-983D-48EB-BD6D-660CCABB4327}" type="sibTrans" cxnId="{B3F9665B-6914-4300-8F6F-F44A99B40734}">
      <dgm:prSet/>
      <dgm:spPr/>
      <dgm:t>
        <a:bodyPr/>
        <a:lstStyle/>
        <a:p>
          <a:endParaRPr lang="en-US"/>
        </a:p>
      </dgm:t>
    </dgm:pt>
    <dgm:pt modelId="{876C1315-1516-4D96-A39A-351D1267663A}">
      <dgm:prSet phldrT="[Text]"/>
      <dgm:spPr/>
      <dgm:t>
        <a:bodyPr/>
        <a:lstStyle/>
        <a:p>
          <a:r>
            <a:rPr lang="en-US" dirty="0" smtClean="0">
              <a:solidFill>
                <a:srgbClr val="FFFFFF"/>
              </a:solidFill>
            </a:rPr>
            <a:t>Outputs</a:t>
          </a:r>
          <a:endParaRPr lang="en-US" dirty="0">
            <a:solidFill>
              <a:srgbClr val="FFFFFF"/>
            </a:solidFill>
          </a:endParaRPr>
        </a:p>
      </dgm:t>
    </dgm:pt>
    <dgm:pt modelId="{FF8807B5-2EDE-417C-90BB-569EB7B53C0F}" type="parTrans" cxnId="{4AE7DAEE-E9D4-428E-AB18-A2E530DA4D11}">
      <dgm:prSet/>
      <dgm:spPr/>
      <dgm:t>
        <a:bodyPr/>
        <a:lstStyle/>
        <a:p>
          <a:endParaRPr lang="en-US"/>
        </a:p>
      </dgm:t>
    </dgm:pt>
    <dgm:pt modelId="{AC58CA97-47A0-4D5C-8AE5-6A4DD0CAE8FC}" type="sibTrans" cxnId="{4AE7DAEE-E9D4-428E-AB18-A2E530DA4D11}">
      <dgm:prSet/>
      <dgm:spPr/>
      <dgm:t>
        <a:bodyPr/>
        <a:lstStyle/>
        <a:p>
          <a:endParaRPr lang="en-US"/>
        </a:p>
      </dgm:t>
    </dgm:pt>
    <dgm:pt modelId="{4A2AD884-73B0-4EB8-960F-5BBA672FE1D6}">
      <dgm:prSet phldrT="[Text]"/>
      <dgm:spPr/>
      <dgm:t>
        <a:bodyPr/>
        <a:lstStyle/>
        <a:p>
          <a:r>
            <a:rPr lang="en-US" dirty="0" smtClean="0"/>
            <a:t>1 Activity duration estimates</a:t>
          </a:r>
          <a:endParaRPr lang="en-US" dirty="0"/>
        </a:p>
      </dgm:t>
    </dgm:pt>
    <dgm:pt modelId="{71E553BF-A16F-47C3-807C-9678D3008A21}" type="parTrans" cxnId="{304A8E1D-F511-48EC-86DD-B6A8D7903EBA}">
      <dgm:prSet/>
      <dgm:spPr/>
      <dgm:t>
        <a:bodyPr/>
        <a:lstStyle/>
        <a:p>
          <a:endParaRPr lang="en-US"/>
        </a:p>
      </dgm:t>
    </dgm:pt>
    <dgm:pt modelId="{7E50B978-6E90-4AEC-93FE-18C80866B23F}" type="sibTrans" cxnId="{304A8E1D-F511-48EC-86DD-B6A8D7903EBA}">
      <dgm:prSet/>
      <dgm:spPr/>
      <dgm:t>
        <a:bodyPr/>
        <a:lstStyle/>
        <a:p>
          <a:endParaRPr lang="en-US"/>
        </a:p>
      </dgm:t>
    </dgm:pt>
    <dgm:pt modelId="{09335906-E77B-4042-A66B-85DCD460BCBA}">
      <dgm:prSet custT="1"/>
      <dgm:spPr/>
      <dgm:t>
        <a:bodyPr/>
        <a:lstStyle/>
        <a:p>
          <a:r>
            <a:rPr lang="en-US" sz="1400" dirty="0" smtClean="0"/>
            <a:t>2 Activity Attributes</a:t>
          </a:r>
          <a:endParaRPr lang="en-US" sz="1400" dirty="0"/>
        </a:p>
      </dgm:t>
    </dgm:pt>
    <dgm:pt modelId="{FA6E85A1-93A6-4FA8-B479-A94B86D1BDE3}" type="parTrans" cxnId="{5C5DA7CF-B223-4D1A-893C-2A1A52E7C50F}">
      <dgm:prSet/>
      <dgm:spPr/>
      <dgm:t>
        <a:bodyPr/>
        <a:lstStyle/>
        <a:p>
          <a:endParaRPr lang="en-US"/>
        </a:p>
      </dgm:t>
    </dgm:pt>
    <dgm:pt modelId="{4AB9D163-E2F8-4260-9B23-BC0599F2F29B}" type="sibTrans" cxnId="{5C5DA7CF-B223-4D1A-893C-2A1A52E7C50F}">
      <dgm:prSet/>
      <dgm:spPr/>
      <dgm:t>
        <a:bodyPr/>
        <a:lstStyle/>
        <a:p>
          <a:endParaRPr lang="en-US"/>
        </a:p>
      </dgm:t>
    </dgm:pt>
    <dgm:pt modelId="{865EF219-A936-4EF9-8A0F-3220F60B72B2}">
      <dgm:prSet custT="1"/>
      <dgm:spPr/>
      <dgm:t>
        <a:bodyPr/>
        <a:lstStyle/>
        <a:p>
          <a:r>
            <a:rPr lang="en-US" sz="1400" dirty="0" smtClean="0"/>
            <a:t>3 Activity Resource Requirements</a:t>
          </a:r>
          <a:endParaRPr lang="en-US" sz="1400" dirty="0"/>
        </a:p>
      </dgm:t>
    </dgm:pt>
    <dgm:pt modelId="{D26F7697-4EFB-4D62-AAB0-0D403AE92550}" type="parTrans" cxnId="{04E15592-245D-4CFF-9E6F-E003C1CC8715}">
      <dgm:prSet/>
      <dgm:spPr/>
      <dgm:t>
        <a:bodyPr/>
        <a:lstStyle/>
        <a:p>
          <a:endParaRPr lang="en-US"/>
        </a:p>
      </dgm:t>
    </dgm:pt>
    <dgm:pt modelId="{B3350601-52C6-4641-8CF9-D24730D03CBB}" type="sibTrans" cxnId="{04E15592-245D-4CFF-9E6F-E003C1CC8715}">
      <dgm:prSet/>
      <dgm:spPr/>
      <dgm:t>
        <a:bodyPr/>
        <a:lstStyle/>
        <a:p>
          <a:endParaRPr lang="en-US"/>
        </a:p>
      </dgm:t>
    </dgm:pt>
    <dgm:pt modelId="{D6F75972-D4E3-464D-8E54-0164EA652DFB}">
      <dgm:prSet custT="1"/>
      <dgm:spPr/>
      <dgm:t>
        <a:bodyPr/>
        <a:lstStyle/>
        <a:p>
          <a:r>
            <a:rPr lang="en-US" sz="1400" dirty="0" smtClean="0"/>
            <a:t>5 Project scope statement</a:t>
          </a:r>
          <a:endParaRPr lang="en-US" sz="1400" dirty="0"/>
        </a:p>
      </dgm:t>
    </dgm:pt>
    <dgm:pt modelId="{1458CBC7-F76F-435D-8110-03B7AFD75E9A}" type="parTrans" cxnId="{6BC89D19-CCBA-4DCE-99A8-1709823320BD}">
      <dgm:prSet/>
      <dgm:spPr/>
      <dgm:t>
        <a:bodyPr/>
        <a:lstStyle/>
        <a:p>
          <a:endParaRPr lang="en-US"/>
        </a:p>
      </dgm:t>
    </dgm:pt>
    <dgm:pt modelId="{136ACD7F-B7A3-4ABE-9320-B94682DEAC54}" type="sibTrans" cxnId="{6BC89D19-CCBA-4DCE-99A8-1709823320BD}">
      <dgm:prSet/>
      <dgm:spPr/>
      <dgm:t>
        <a:bodyPr/>
        <a:lstStyle/>
        <a:p>
          <a:endParaRPr lang="en-US"/>
        </a:p>
      </dgm:t>
    </dgm:pt>
    <dgm:pt modelId="{AB96BBFB-FBA0-4BE9-8FBF-CF8B853BB39E}">
      <dgm:prSet custT="1"/>
      <dgm:spPr/>
      <dgm:t>
        <a:bodyPr/>
        <a:lstStyle/>
        <a:p>
          <a:r>
            <a:rPr lang="en-US" sz="1400" dirty="0" smtClean="0"/>
            <a:t>7 Organizational Process assets</a:t>
          </a:r>
          <a:endParaRPr lang="en-US" sz="1400" dirty="0"/>
        </a:p>
      </dgm:t>
    </dgm:pt>
    <dgm:pt modelId="{B3CD3E53-2734-4263-845E-4CCF67F0F4DC}" type="parTrans" cxnId="{8D3466ED-EB84-4E39-9DB1-405477FD756C}">
      <dgm:prSet/>
      <dgm:spPr/>
      <dgm:t>
        <a:bodyPr/>
        <a:lstStyle/>
        <a:p>
          <a:endParaRPr lang="en-US"/>
        </a:p>
      </dgm:t>
    </dgm:pt>
    <dgm:pt modelId="{F861E8B9-660D-43A5-A40A-43B1ECF94610}" type="sibTrans" cxnId="{8D3466ED-EB84-4E39-9DB1-405477FD756C}">
      <dgm:prSet/>
      <dgm:spPr/>
      <dgm:t>
        <a:bodyPr/>
        <a:lstStyle/>
        <a:p>
          <a:endParaRPr lang="en-US"/>
        </a:p>
      </dgm:t>
    </dgm:pt>
    <dgm:pt modelId="{286143ED-F6A6-45EC-9822-3CD3926A371D}">
      <dgm:prSet phldrT="[Text]"/>
      <dgm:spPr/>
      <dgm:t>
        <a:bodyPr/>
        <a:lstStyle/>
        <a:p>
          <a:endParaRPr lang="en-US" dirty="0"/>
        </a:p>
      </dgm:t>
    </dgm:pt>
    <dgm:pt modelId="{7F2465AB-DE97-47CB-B3AE-28865DD99518}" type="parTrans" cxnId="{CBFD51AB-6719-46D4-9009-6929641B9E35}">
      <dgm:prSet/>
      <dgm:spPr/>
      <dgm:t>
        <a:bodyPr/>
        <a:lstStyle/>
        <a:p>
          <a:endParaRPr lang="en-US"/>
        </a:p>
      </dgm:t>
    </dgm:pt>
    <dgm:pt modelId="{A244CF01-4E2E-411D-B38E-9CAC04BA9425}" type="sibTrans" cxnId="{CBFD51AB-6719-46D4-9009-6929641B9E35}">
      <dgm:prSet/>
      <dgm:spPr/>
      <dgm:t>
        <a:bodyPr/>
        <a:lstStyle/>
        <a:p>
          <a:endParaRPr lang="en-US"/>
        </a:p>
      </dgm:t>
    </dgm:pt>
    <dgm:pt modelId="{76C6C30D-17C1-40FC-8DEC-8F1AFE3A5E4F}">
      <dgm:prSet phldrT="[Text]"/>
      <dgm:spPr/>
      <dgm:t>
        <a:bodyPr/>
        <a:lstStyle/>
        <a:p>
          <a:r>
            <a:rPr lang="en-US" dirty="0" smtClean="0"/>
            <a:t>2 Analogous estimating</a:t>
          </a:r>
          <a:endParaRPr lang="en-US" dirty="0"/>
        </a:p>
      </dgm:t>
    </dgm:pt>
    <dgm:pt modelId="{C2A78EB0-1F59-47D0-8D4A-568E6FE4A2E9}" type="parTrans" cxnId="{D6586B5B-FFFB-4A0C-B954-8C5986B87928}">
      <dgm:prSet/>
      <dgm:spPr/>
      <dgm:t>
        <a:bodyPr/>
        <a:lstStyle/>
        <a:p>
          <a:endParaRPr lang="en-US"/>
        </a:p>
      </dgm:t>
    </dgm:pt>
    <dgm:pt modelId="{BD03E1C4-DD34-4DE3-8918-6F8BAD2854D8}" type="sibTrans" cxnId="{D6586B5B-FFFB-4A0C-B954-8C5986B87928}">
      <dgm:prSet/>
      <dgm:spPr/>
      <dgm:t>
        <a:bodyPr/>
        <a:lstStyle/>
        <a:p>
          <a:endParaRPr lang="en-US"/>
        </a:p>
      </dgm:t>
    </dgm:pt>
    <dgm:pt modelId="{F22237D9-1BE5-44BC-854F-BF7ABD217CBA}">
      <dgm:prSet phldrT="[Text]"/>
      <dgm:spPr/>
      <dgm:t>
        <a:bodyPr/>
        <a:lstStyle/>
        <a:p>
          <a:r>
            <a:rPr lang="en-US" dirty="0" smtClean="0"/>
            <a:t>3. Parametric estimating</a:t>
          </a:r>
          <a:endParaRPr lang="en-US" dirty="0"/>
        </a:p>
      </dgm:t>
    </dgm:pt>
    <dgm:pt modelId="{C62CEF0C-0C82-4045-AE89-62D236F87D90}" type="parTrans" cxnId="{6E1287A3-5B38-4448-85D0-F41D1D574CA2}">
      <dgm:prSet/>
      <dgm:spPr/>
      <dgm:t>
        <a:bodyPr/>
        <a:lstStyle/>
        <a:p>
          <a:endParaRPr lang="en-US"/>
        </a:p>
      </dgm:t>
    </dgm:pt>
    <dgm:pt modelId="{8FE20461-BF7E-4386-8EE7-BB45FFD3D0F3}" type="sibTrans" cxnId="{6E1287A3-5B38-4448-85D0-F41D1D574CA2}">
      <dgm:prSet/>
      <dgm:spPr/>
      <dgm:t>
        <a:bodyPr/>
        <a:lstStyle/>
        <a:p>
          <a:endParaRPr lang="en-US"/>
        </a:p>
      </dgm:t>
    </dgm:pt>
    <dgm:pt modelId="{56BABF5F-D49A-4ADC-8F56-B7D6CCE98FEB}">
      <dgm:prSet phldrT="[Text]"/>
      <dgm:spPr/>
      <dgm:t>
        <a:bodyPr/>
        <a:lstStyle/>
        <a:p>
          <a:r>
            <a:rPr lang="en-US" dirty="0" smtClean="0"/>
            <a:t>4 PERT 3-point estimates</a:t>
          </a:r>
          <a:endParaRPr lang="en-US" dirty="0"/>
        </a:p>
      </dgm:t>
    </dgm:pt>
    <dgm:pt modelId="{50147E1F-B150-4BE1-9873-394A24E96BC6}" type="parTrans" cxnId="{F7712179-41D4-4A12-9B14-16B70A742798}">
      <dgm:prSet/>
      <dgm:spPr/>
      <dgm:t>
        <a:bodyPr/>
        <a:lstStyle/>
        <a:p>
          <a:endParaRPr lang="en-US"/>
        </a:p>
      </dgm:t>
    </dgm:pt>
    <dgm:pt modelId="{798DA70D-EAF3-4D24-8627-E3185359565C}" type="sibTrans" cxnId="{F7712179-41D4-4A12-9B14-16B70A742798}">
      <dgm:prSet/>
      <dgm:spPr/>
      <dgm:t>
        <a:bodyPr/>
        <a:lstStyle/>
        <a:p>
          <a:endParaRPr lang="en-US"/>
        </a:p>
      </dgm:t>
    </dgm:pt>
    <dgm:pt modelId="{8655AAD6-91FA-47B2-AB40-151011CB681E}">
      <dgm:prSet phldrT="[Text]"/>
      <dgm:spPr/>
      <dgm:t>
        <a:bodyPr/>
        <a:lstStyle/>
        <a:p>
          <a:r>
            <a:rPr lang="en-US" dirty="0" smtClean="0"/>
            <a:t>5 Reserve analysis</a:t>
          </a:r>
          <a:endParaRPr lang="en-US" dirty="0"/>
        </a:p>
      </dgm:t>
    </dgm:pt>
    <dgm:pt modelId="{7816E6E3-5824-47C4-9183-9BF4A4DD288E}" type="parTrans" cxnId="{2D14A9A5-CBA3-4A2B-A9A7-0F2356B5C743}">
      <dgm:prSet/>
      <dgm:spPr/>
      <dgm:t>
        <a:bodyPr/>
        <a:lstStyle/>
        <a:p>
          <a:endParaRPr lang="en-US"/>
        </a:p>
      </dgm:t>
    </dgm:pt>
    <dgm:pt modelId="{1168A899-532A-4920-996F-6AE7026878EA}" type="sibTrans" cxnId="{2D14A9A5-CBA3-4A2B-A9A7-0F2356B5C743}">
      <dgm:prSet/>
      <dgm:spPr/>
      <dgm:t>
        <a:bodyPr/>
        <a:lstStyle/>
        <a:p>
          <a:endParaRPr lang="en-US"/>
        </a:p>
      </dgm:t>
    </dgm:pt>
    <dgm:pt modelId="{2398CD00-8E9E-4D4C-926B-C377A2A50DB9}">
      <dgm:prSet phldrT="[Text]"/>
      <dgm:spPr/>
      <dgm:t>
        <a:bodyPr/>
        <a:lstStyle/>
        <a:p>
          <a:r>
            <a:rPr lang="en-US" dirty="0" smtClean="0"/>
            <a:t>2 Project document updates</a:t>
          </a:r>
          <a:endParaRPr lang="en-US" dirty="0"/>
        </a:p>
      </dgm:t>
    </dgm:pt>
    <dgm:pt modelId="{4E9DECAA-4B44-4025-B999-1E6D566441D8}" type="parTrans" cxnId="{04A8173D-943A-46A3-845A-361C90A60A14}">
      <dgm:prSet/>
      <dgm:spPr/>
      <dgm:t>
        <a:bodyPr/>
        <a:lstStyle/>
        <a:p>
          <a:endParaRPr lang="en-US"/>
        </a:p>
      </dgm:t>
    </dgm:pt>
    <dgm:pt modelId="{17947699-51E5-4617-A9BC-BB504384FC04}" type="sibTrans" cxnId="{04A8173D-943A-46A3-845A-361C90A60A14}">
      <dgm:prSet/>
      <dgm:spPr/>
      <dgm:t>
        <a:bodyPr/>
        <a:lstStyle/>
        <a:p>
          <a:endParaRPr lang="en-US"/>
        </a:p>
      </dgm:t>
    </dgm:pt>
    <dgm:pt modelId="{12A6B5FB-DD12-43E3-889D-406C146137E7}">
      <dgm:prSet custT="1"/>
      <dgm:spPr/>
      <dgm:t>
        <a:bodyPr/>
        <a:lstStyle/>
        <a:p>
          <a:r>
            <a:rPr lang="en-US" sz="1400" dirty="0" smtClean="0"/>
            <a:t>4 Resource calendars</a:t>
          </a:r>
          <a:endParaRPr lang="en-US" sz="1400" dirty="0"/>
        </a:p>
      </dgm:t>
    </dgm:pt>
    <dgm:pt modelId="{129920E9-D201-4978-BC2A-CDE594D5F3CC}" type="parTrans" cxnId="{F7155E5F-7876-4BF6-ACBE-2DDB42ED44BF}">
      <dgm:prSet/>
      <dgm:spPr/>
      <dgm:t>
        <a:bodyPr/>
        <a:lstStyle/>
        <a:p>
          <a:endParaRPr lang="en-US"/>
        </a:p>
      </dgm:t>
    </dgm:pt>
    <dgm:pt modelId="{125CA336-2ECA-45D5-9D2F-20F8024207A8}" type="sibTrans" cxnId="{F7155E5F-7876-4BF6-ACBE-2DDB42ED44BF}">
      <dgm:prSet/>
      <dgm:spPr/>
      <dgm:t>
        <a:bodyPr/>
        <a:lstStyle/>
        <a:p>
          <a:endParaRPr lang="en-US"/>
        </a:p>
      </dgm:t>
    </dgm:pt>
    <dgm:pt modelId="{0DEA9EAE-63FD-4757-B1F1-B4B6ADEF6B45}">
      <dgm:prSet custT="1"/>
      <dgm:spPr/>
      <dgm:t>
        <a:bodyPr/>
        <a:lstStyle/>
        <a:p>
          <a:r>
            <a:rPr lang="en-US" sz="1400" dirty="0" smtClean="0"/>
            <a:t>6 Enterprise environmental factors</a:t>
          </a:r>
          <a:endParaRPr lang="en-US" sz="1400" dirty="0"/>
        </a:p>
      </dgm:t>
    </dgm:pt>
    <dgm:pt modelId="{73446931-69BC-46F5-9371-C6B0202635CD}" type="parTrans" cxnId="{DCE71EA0-628E-449E-BB83-E0AACE5FCA67}">
      <dgm:prSet/>
      <dgm:spPr/>
      <dgm:t>
        <a:bodyPr/>
        <a:lstStyle/>
        <a:p>
          <a:endParaRPr lang="en-US"/>
        </a:p>
      </dgm:t>
    </dgm:pt>
    <dgm:pt modelId="{70CDFB31-42C5-4EC7-906D-56EA334DBFD6}" type="sibTrans" cxnId="{DCE71EA0-628E-449E-BB83-E0AACE5FCA67}">
      <dgm:prSet/>
      <dgm:spPr/>
      <dgm:t>
        <a:bodyPr/>
        <a:lstStyle/>
        <a:p>
          <a:endParaRPr lang="en-US"/>
        </a:p>
      </dgm:t>
    </dgm:pt>
    <dgm:pt modelId="{EB4C67F2-C16D-42C8-BEDB-2F8445277E31}" type="pres">
      <dgm:prSet presAssocID="{99B38E61-284A-47F4-B660-F3C927682F5A}" presName="linearFlow" presStyleCnt="0">
        <dgm:presLayoutVars>
          <dgm:dir/>
          <dgm:animLvl val="lvl"/>
          <dgm:resizeHandles val="exact"/>
        </dgm:presLayoutVars>
      </dgm:prSet>
      <dgm:spPr/>
      <dgm:t>
        <a:bodyPr/>
        <a:lstStyle/>
        <a:p>
          <a:endParaRPr lang="en-US"/>
        </a:p>
      </dgm:t>
    </dgm:pt>
    <dgm:pt modelId="{499BE774-FA05-4102-9B6A-020B69E29E1C}" type="pres">
      <dgm:prSet presAssocID="{801DD09A-9417-4F2D-9714-7384786F8F23}" presName="composite" presStyleCnt="0"/>
      <dgm:spPr/>
    </dgm:pt>
    <dgm:pt modelId="{7EF7C5C7-9A28-4DE7-85AE-96CE1451BEA0}" type="pres">
      <dgm:prSet presAssocID="{801DD09A-9417-4F2D-9714-7384786F8F23}" presName="parTx" presStyleLbl="node1" presStyleIdx="0" presStyleCnt="3">
        <dgm:presLayoutVars>
          <dgm:chMax val="0"/>
          <dgm:chPref val="0"/>
          <dgm:bulletEnabled val="1"/>
        </dgm:presLayoutVars>
      </dgm:prSet>
      <dgm:spPr/>
      <dgm:t>
        <a:bodyPr/>
        <a:lstStyle/>
        <a:p>
          <a:endParaRPr lang="en-US"/>
        </a:p>
      </dgm:t>
    </dgm:pt>
    <dgm:pt modelId="{8D7BE530-1842-4A1D-B7F3-4F39D740B892}" type="pres">
      <dgm:prSet presAssocID="{801DD09A-9417-4F2D-9714-7384786F8F23}" presName="parSh" presStyleLbl="node1" presStyleIdx="0" presStyleCnt="3" custScaleY="116025"/>
      <dgm:spPr/>
      <dgm:t>
        <a:bodyPr/>
        <a:lstStyle/>
        <a:p>
          <a:endParaRPr lang="en-US"/>
        </a:p>
      </dgm:t>
    </dgm:pt>
    <dgm:pt modelId="{E1942DF9-61D4-404D-9035-66D716782A8A}" type="pres">
      <dgm:prSet presAssocID="{801DD09A-9417-4F2D-9714-7384786F8F23}" presName="desTx" presStyleLbl="fgAcc1" presStyleIdx="0" presStyleCnt="3" custScaleX="114590" custLinFactNeighborX="-230" custLinFactNeighborY="-145">
        <dgm:presLayoutVars>
          <dgm:bulletEnabled val="1"/>
        </dgm:presLayoutVars>
      </dgm:prSet>
      <dgm:spPr/>
      <dgm:t>
        <a:bodyPr/>
        <a:lstStyle/>
        <a:p>
          <a:endParaRPr lang="en-US"/>
        </a:p>
      </dgm:t>
    </dgm:pt>
    <dgm:pt modelId="{81E36193-1ED0-47FB-A988-A1864A358C37}" type="pres">
      <dgm:prSet presAssocID="{BE457C8C-B914-4B64-84A7-2FB7195464A5}" presName="sibTrans" presStyleLbl="sibTrans2D1" presStyleIdx="0" presStyleCnt="2"/>
      <dgm:spPr/>
      <dgm:t>
        <a:bodyPr/>
        <a:lstStyle/>
        <a:p>
          <a:endParaRPr lang="en-US"/>
        </a:p>
      </dgm:t>
    </dgm:pt>
    <dgm:pt modelId="{0C8BB255-C37A-4FD9-9509-AA2757216B74}" type="pres">
      <dgm:prSet presAssocID="{BE457C8C-B914-4B64-84A7-2FB7195464A5}" presName="connTx" presStyleLbl="sibTrans2D1" presStyleIdx="0" presStyleCnt="2"/>
      <dgm:spPr/>
      <dgm:t>
        <a:bodyPr/>
        <a:lstStyle/>
        <a:p>
          <a:endParaRPr lang="en-US"/>
        </a:p>
      </dgm:t>
    </dgm:pt>
    <dgm:pt modelId="{DDFBBC86-2170-4B4C-BF0B-4B72EB4C6CF8}" type="pres">
      <dgm:prSet presAssocID="{6F69886C-CF5C-4574-BBCD-F5F09B16088B}" presName="composite" presStyleCnt="0"/>
      <dgm:spPr/>
    </dgm:pt>
    <dgm:pt modelId="{9F080615-3B1D-45C8-A083-3D3591B758AF}" type="pres">
      <dgm:prSet presAssocID="{6F69886C-CF5C-4574-BBCD-F5F09B16088B}" presName="parTx" presStyleLbl="node1" presStyleIdx="0" presStyleCnt="3">
        <dgm:presLayoutVars>
          <dgm:chMax val="0"/>
          <dgm:chPref val="0"/>
          <dgm:bulletEnabled val="1"/>
        </dgm:presLayoutVars>
      </dgm:prSet>
      <dgm:spPr/>
      <dgm:t>
        <a:bodyPr/>
        <a:lstStyle/>
        <a:p>
          <a:endParaRPr lang="en-US"/>
        </a:p>
      </dgm:t>
    </dgm:pt>
    <dgm:pt modelId="{74791280-3864-4A63-A9E1-F3C523F9D3FD}" type="pres">
      <dgm:prSet presAssocID="{6F69886C-CF5C-4574-BBCD-F5F09B16088B}" presName="parSh" presStyleLbl="node1" presStyleIdx="1" presStyleCnt="3"/>
      <dgm:spPr/>
      <dgm:t>
        <a:bodyPr/>
        <a:lstStyle/>
        <a:p>
          <a:endParaRPr lang="en-US"/>
        </a:p>
      </dgm:t>
    </dgm:pt>
    <dgm:pt modelId="{FC432D77-D125-4CBA-8DD9-95BF3E274343}" type="pres">
      <dgm:prSet presAssocID="{6F69886C-CF5C-4574-BBCD-F5F09B16088B}" presName="desTx" presStyleLbl="fgAcc1" presStyleIdx="1" presStyleCnt="3" custScaleX="135107">
        <dgm:presLayoutVars>
          <dgm:bulletEnabled val="1"/>
        </dgm:presLayoutVars>
      </dgm:prSet>
      <dgm:spPr/>
      <dgm:t>
        <a:bodyPr/>
        <a:lstStyle/>
        <a:p>
          <a:endParaRPr lang="en-US"/>
        </a:p>
      </dgm:t>
    </dgm:pt>
    <dgm:pt modelId="{BD565F19-317F-4EC0-9320-60791AAD6828}" type="pres">
      <dgm:prSet presAssocID="{1AB91CE0-9301-46A8-8229-B3C33FF7463E}" presName="sibTrans" presStyleLbl="sibTrans2D1" presStyleIdx="1" presStyleCnt="2"/>
      <dgm:spPr/>
      <dgm:t>
        <a:bodyPr/>
        <a:lstStyle/>
        <a:p>
          <a:endParaRPr lang="en-US"/>
        </a:p>
      </dgm:t>
    </dgm:pt>
    <dgm:pt modelId="{1EBF59AD-D47C-43D5-9CB3-03F1EFC1BB5C}" type="pres">
      <dgm:prSet presAssocID="{1AB91CE0-9301-46A8-8229-B3C33FF7463E}" presName="connTx" presStyleLbl="sibTrans2D1" presStyleIdx="1" presStyleCnt="2"/>
      <dgm:spPr/>
      <dgm:t>
        <a:bodyPr/>
        <a:lstStyle/>
        <a:p>
          <a:endParaRPr lang="en-US"/>
        </a:p>
      </dgm:t>
    </dgm:pt>
    <dgm:pt modelId="{23FC0B1C-9D7E-4F96-B83B-2314731805B9}" type="pres">
      <dgm:prSet presAssocID="{876C1315-1516-4D96-A39A-351D1267663A}" presName="composite" presStyleCnt="0"/>
      <dgm:spPr/>
    </dgm:pt>
    <dgm:pt modelId="{FD7CA748-2D5B-4C41-9D2E-0EE846D313B3}" type="pres">
      <dgm:prSet presAssocID="{876C1315-1516-4D96-A39A-351D1267663A}" presName="parTx" presStyleLbl="node1" presStyleIdx="1" presStyleCnt="3">
        <dgm:presLayoutVars>
          <dgm:chMax val="0"/>
          <dgm:chPref val="0"/>
          <dgm:bulletEnabled val="1"/>
        </dgm:presLayoutVars>
      </dgm:prSet>
      <dgm:spPr/>
      <dgm:t>
        <a:bodyPr/>
        <a:lstStyle/>
        <a:p>
          <a:endParaRPr lang="en-US"/>
        </a:p>
      </dgm:t>
    </dgm:pt>
    <dgm:pt modelId="{DFFA77A7-0F4B-4525-A231-AD764420F91C}" type="pres">
      <dgm:prSet presAssocID="{876C1315-1516-4D96-A39A-351D1267663A}" presName="parSh" presStyleLbl="node1" presStyleIdx="2" presStyleCnt="3"/>
      <dgm:spPr/>
      <dgm:t>
        <a:bodyPr/>
        <a:lstStyle/>
        <a:p>
          <a:endParaRPr lang="en-US"/>
        </a:p>
      </dgm:t>
    </dgm:pt>
    <dgm:pt modelId="{4D297349-5C85-4604-A80C-45F9C359CB27}" type="pres">
      <dgm:prSet presAssocID="{876C1315-1516-4D96-A39A-351D1267663A}" presName="desTx" presStyleLbl="fgAcc1" presStyleIdx="2" presStyleCnt="3" custScaleX="124291">
        <dgm:presLayoutVars>
          <dgm:bulletEnabled val="1"/>
        </dgm:presLayoutVars>
      </dgm:prSet>
      <dgm:spPr/>
      <dgm:t>
        <a:bodyPr/>
        <a:lstStyle/>
        <a:p>
          <a:endParaRPr lang="en-US"/>
        </a:p>
      </dgm:t>
    </dgm:pt>
  </dgm:ptLst>
  <dgm:cxnLst>
    <dgm:cxn modelId="{F7155E5F-7876-4BF6-ACBE-2DDB42ED44BF}" srcId="{801DD09A-9417-4F2D-9714-7384786F8F23}" destId="{12A6B5FB-DD12-43E3-889D-406C146137E7}" srcOrd="3" destOrd="0" parTransId="{129920E9-D201-4978-BC2A-CDE594D5F3CC}" sibTransId="{125CA336-2ECA-45D5-9D2F-20F8024207A8}"/>
    <dgm:cxn modelId="{6BC89D19-CCBA-4DCE-99A8-1709823320BD}" srcId="{801DD09A-9417-4F2D-9714-7384786F8F23}" destId="{D6F75972-D4E3-464D-8E54-0164EA652DFB}" srcOrd="4" destOrd="0" parTransId="{1458CBC7-F76F-435D-8110-03B7AFD75E9A}" sibTransId="{136ACD7F-B7A3-4ABE-9320-B94682DEAC54}"/>
    <dgm:cxn modelId="{F7712179-41D4-4A12-9B14-16B70A742798}" srcId="{6F69886C-CF5C-4574-BBCD-F5F09B16088B}" destId="{56BABF5F-D49A-4ADC-8F56-B7D6CCE98FEB}" srcOrd="3" destOrd="0" parTransId="{50147E1F-B150-4BE1-9873-394A24E96BC6}" sibTransId="{798DA70D-EAF3-4D24-8627-E3185359565C}"/>
    <dgm:cxn modelId="{16C70973-878A-4106-8A12-6110A628571D}" type="presOf" srcId="{99B38E61-284A-47F4-B660-F3C927682F5A}" destId="{EB4C67F2-C16D-42C8-BEDB-2F8445277E31}" srcOrd="0" destOrd="0" presId="urn:microsoft.com/office/officeart/2005/8/layout/process3"/>
    <dgm:cxn modelId="{D6586B5B-FFFB-4A0C-B954-8C5986B87928}" srcId="{6F69886C-CF5C-4574-BBCD-F5F09B16088B}" destId="{76C6C30D-17C1-40FC-8DEC-8F1AFE3A5E4F}" srcOrd="1" destOrd="0" parTransId="{C2A78EB0-1F59-47D0-8D4A-568E6FE4A2E9}" sibTransId="{BD03E1C4-DD34-4DE3-8918-6F8BAD2854D8}"/>
    <dgm:cxn modelId="{A048A04D-D920-4C48-8E5B-CCB8C2BC4C97}" type="presOf" srcId="{6F69886C-CF5C-4574-BBCD-F5F09B16088B}" destId="{74791280-3864-4A63-A9E1-F3C523F9D3FD}" srcOrd="1" destOrd="0" presId="urn:microsoft.com/office/officeart/2005/8/layout/process3"/>
    <dgm:cxn modelId="{3E6CAF77-EABA-4DE1-90FB-F78C3E30D954}" type="presOf" srcId="{12A6B5FB-DD12-43E3-889D-406C146137E7}" destId="{E1942DF9-61D4-404D-9035-66D716782A8A}" srcOrd="0" destOrd="3" presId="urn:microsoft.com/office/officeart/2005/8/layout/process3"/>
    <dgm:cxn modelId="{2D14A9A5-CBA3-4A2B-A9A7-0F2356B5C743}" srcId="{6F69886C-CF5C-4574-BBCD-F5F09B16088B}" destId="{8655AAD6-91FA-47B2-AB40-151011CB681E}" srcOrd="4" destOrd="0" parTransId="{7816E6E3-5824-47C4-9183-9BF4A4DD288E}" sibTransId="{1168A899-532A-4920-996F-6AE7026878EA}"/>
    <dgm:cxn modelId="{8D3466ED-EB84-4E39-9DB1-405477FD756C}" srcId="{801DD09A-9417-4F2D-9714-7384786F8F23}" destId="{AB96BBFB-FBA0-4BE9-8FBF-CF8B853BB39E}" srcOrd="6" destOrd="0" parTransId="{B3CD3E53-2734-4263-845E-4CCF67F0F4DC}" sibTransId="{F861E8B9-660D-43A5-A40A-43B1ECF94610}"/>
    <dgm:cxn modelId="{304A8E1D-F511-48EC-86DD-B6A8D7903EBA}" srcId="{876C1315-1516-4D96-A39A-351D1267663A}" destId="{4A2AD884-73B0-4EB8-960F-5BBA672FE1D6}" srcOrd="0" destOrd="0" parTransId="{71E553BF-A16F-47C3-807C-9678D3008A21}" sibTransId="{7E50B978-6E90-4AEC-93FE-18C80866B23F}"/>
    <dgm:cxn modelId="{6A5D425B-16E8-4AED-A9FB-84FA390304BD}" type="presOf" srcId="{876C1315-1516-4D96-A39A-351D1267663A}" destId="{FD7CA748-2D5B-4C41-9D2E-0EE846D313B3}" srcOrd="0" destOrd="0" presId="urn:microsoft.com/office/officeart/2005/8/layout/process3"/>
    <dgm:cxn modelId="{6940B40A-13A4-427E-888E-1BA72609D8F4}" type="presOf" srcId="{0DEA9EAE-63FD-4757-B1F1-B4B6ADEF6B45}" destId="{E1942DF9-61D4-404D-9035-66D716782A8A}" srcOrd="0" destOrd="5" presId="urn:microsoft.com/office/officeart/2005/8/layout/process3"/>
    <dgm:cxn modelId="{6813C43A-7336-4C4A-9A16-0A5B5AA5C93F}" type="presOf" srcId="{286143ED-F6A6-45EC-9822-3CD3926A371D}" destId="{FC432D77-D125-4CBA-8DD9-95BF3E274343}" srcOrd="0" destOrd="5" presId="urn:microsoft.com/office/officeart/2005/8/layout/process3"/>
    <dgm:cxn modelId="{77C49998-5159-47A1-B5F3-3FF292A0F598}" type="presOf" srcId="{6F69886C-CF5C-4574-BBCD-F5F09B16088B}" destId="{9F080615-3B1D-45C8-A083-3D3591B758AF}" srcOrd="0" destOrd="0" presId="urn:microsoft.com/office/officeart/2005/8/layout/process3"/>
    <dgm:cxn modelId="{6E1287A3-5B38-4448-85D0-F41D1D574CA2}" srcId="{6F69886C-CF5C-4574-BBCD-F5F09B16088B}" destId="{F22237D9-1BE5-44BC-854F-BF7ABD217CBA}" srcOrd="2" destOrd="0" parTransId="{C62CEF0C-0C82-4045-AE89-62D236F87D90}" sibTransId="{8FE20461-BF7E-4386-8EE7-BB45FFD3D0F3}"/>
    <dgm:cxn modelId="{04A8173D-943A-46A3-845A-361C90A60A14}" srcId="{876C1315-1516-4D96-A39A-351D1267663A}" destId="{2398CD00-8E9E-4D4C-926B-C377A2A50DB9}" srcOrd="1" destOrd="0" parTransId="{4E9DECAA-4B44-4025-B999-1E6D566441D8}" sibTransId="{17947699-51E5-4617-A9BC-BB504384FC04}"/>
    <dgm:cxn modelId="{5557F720-4625-4943-B1D8-4599A4150942}" type="presOf" srcId="{0DBC5A01-5350-49B0-8301-87C0D8D29399}" destId="{E1942DF9-61D4-404D-9035-66D716782A8A}" srcOrd="0" destOrd="0" presId="urn:microsoft.com/office/officeart/2005/8/layout/process3"/>
    <dgm:cxn modelId="{B5468176-7B7A-4BD8-B57B-C423FBDFA0E7}" type="presOf" srcId="{56BABF5F-D49A-4ADC-8F56-B7D6CCE98FEB}" destId="{FC432D77-D125-4CBA-8DD9-95BF3E274343}" srcOrd="0" destOrd="3" presId="urn:microsoft.com/office/officeart/2005/8/layout/process3"/>
    <dgm:cxn modelId="{7707F087-83E9-4E0C-A29B-97FFC94AC724}" type="presOf" srcId="{09335906-E77B-4042-A66B-85DCD460BCBA}" destId="{E1942DF9-61D4-404D-9035-66D716782A8A}" srcOrd="0" destOrd="1" presId="urn:microsoft.com/office/officeart/2005/8/layout/process3"/>
    <dgm:cxn modelId="{5117958B-E0AB-4C1C-B70E-AD1D1A583976}" type="presOf" srcId="{865EF219-A936-4EF9-8A0F-3220F60B72B2}" destId="{E1942DF9-61D4-404D-9035-66D716782A8A}" srcOrd="0" destOrd="2" presId="urn:microsoft.com/office/officeart/2005/8/layout/process3"/>
    <dgm:cxn modelId="{E6C09A89-F951-48A8-8056-0BFC25A30F1A}" srcId="{99B38E61-284A-47F4-B660-F3C927682F5A}" destId="{801DD09A-9417-4F2D-9714-7384786F8F23}" srcOrd="0" destOrd="0" parTransId="{38F62EE9-8260-4826-9F2F-5679EBB39D4C}" sibTransId="{BE457C8C-B914-4B64-84A7-2FB7195464A5}"/>
    <dgm:cxn modelId="{2F526F1B-0A48-46FB-B266-D19A5477187F}" type="presOf" srcId="{876C1315-1516-4D96-A39A-351D1267663A}" destId="{DFFA77A7-0F4B-4525-A231-AD764420F91C}" srcOrd="1" destOrd="0" presId="urn:microsoft.com/office/officeart/2005/8/layout/process3"/>
    <dgm:cxn modelId="{5C5DA7CF-B223-4D1A-893C-2A1A52E7C50F}" srcId="{801DD09A-9417-4F2D-9714-7384786F8F23}" destId="{09335906-E77B-4042-A66B-85DCD460BCBA}" srcOrd="1" destOrd="0" parTransId="{FA6E85A1-93A6-4FA8-B479-A94B86D1BDE3}" sibTransId="{4AB9D163-E2F8-4260-9B23-BC0599F2F29B}"/>
    <dgm:cxn modelId="{DD871226-DC53-456B-A588-3CA354627701}" type="presOf" srcId="{801DD09A-9417-4F2D-9714-7384786F8F23}" destId="{8D7BE530-1842-4A1D-B7F3-4F39D740B892}" srcOrd="1" destOrd="0" presId="urn:microsoft.com/office/officeart/2005/8/layout/process3"/>
    <dgm:cxn modelId="{BBD4E27C-3A55-4A1B-A548-F105F0463C09}" type="presOf" srcId="{BE457C8C-B914-4B64-84A7-2FB7195464A5}" destId="{81E36193-1ED0-47FB-A988-A1864A358C37}" srcOrd="0" destOrd="0" presId="urn:microsoft.com/office/officeart/2005/8/layout/process3"/>
    <dgm:cxn modelId="{7CFA78B5-6920-4110-A77B-F049BD4B3A86}" type="presOf" srcId="{F22237D9-1BE5-44BC-854F-BF7ABD217CBA}" destId="{FC432D77-D125-4CBA-8DD9-95BF3E274343}" srcOrd="0" destOrd="2" presId="urn:microsoft.com/office/officeart/2005/8/layout/process3"/>
    <dgm:cxn modelId="{A3FF2AFD-A3FB-485F-B4E8-31DBBF461622}" type="presOf" srcId="{1AB91CE0-9301-46A8-8229-B3C33FF7463E}" destId="{BD565F19-317F-4EC0-9320-60791AAD6828}" srcOrd="0" destOrd="0" presId="urn:microsoft.com/office/officeart/2005/8/layout/process3"/>
    <dgm:cxn modelId="{827DEEB4-CC26-435C-BB62-839823D0CFF5}" type="presOf" srcId="{4A2AD884-73B0-4EB8-960F-5BBA672FE1D6}" destId="{4D297349-5C85-4604-A80C-45F9C359CB27}" srcOrd="0" destOrd="0" presId="urn:microsoft.com/office/officeart/2005/8/layout/process3"/>
    <dgm:cxn modelId="{C678E207-DABF-4837-95B0-6F8FEDF31367}" type="presOf" srcId="{1AB91CE0-9301-46A8-8229-B3C33FF7463E}" destId="{1EBF59AD-D47C-43D5-9CB3-03F1EFC1BB5C}" srcOrd="1" destOrd="0" presId="urn:microsoft.com/office/officeart/2005/8/layout/process3"/>
    <dgm:cxn modelId="{0696CADA-2A56-45EC-88DB-0BBCCC90795F}" type="presOf" srcId="{BE457C8C-B914-4B64-84A7-2FB7195464A5}" destId="{0C8BB255-C37A-4FD9-9509-AA2757216B74}" srcOrd="1" destOrd="0" presId="urn:microsoft.com/office/officeart/2005/8/layout/process3"/>
    <dgm:cxn modelId="{A35199D4-8563-48EA-AAFE-B103A585A09B}" type="presOf" srcId="{801DD09A-9417-4F2D-9714-7384786F8F23}" destId="{7EF7C5C7-9A28-4DE7-85AE-96CE1451BEA0}" srcOrd="0" destOrd="0" presId="urn:microsoft.com/office/officeart/2005/8/layout/process3"/>
    <dgm:cxn modelId="{C0194E3C-7480-4047-81A4-558ACB0900F0}" type="presOf" srcId="{76C6C30D-17C1-40FC-8DEC-8F1AFE3A5E4F}" destId="{FC432D77-D125-4CBA-8DD9-95BF3E274343}" srcOrd="0" destOrd="1" presId="urn:microsoft.com/office/officeart/2005/8/layout/process3"/>
    <dgm:cxn modelId="{04E15592-245D-4CFF-9E6F-E003C1CC8715}" srcId="{801DD09A-9417-4F2D-9714-7384786F8F23}" destId="{865EF219-A936-4EF9-8A0F-3220F60B72B2}" srcOrd="2" destOrd="0" parTransId="{D26F7697-4EFB-4D62-AAB0-0D403AE92550}" sibTransId="{B3350601-52C6-4641-8CF9-D24730D03CBB}"/>
    <dgm:cxn modelId="{2E170BFA-C740-4413-B62D-F4D9EF14551C}" type="presOf" srcId="{C624D067-4708-4874-9EFD-8EBEB190F17F}" destId="{FC432D77-D125-4CBA-8DD9-95BF3E274343}" srcOrd="0" destOrd="0" presId="urn:microsoft.com/office/officeart/2005/8/layout/process3"/>
    <dgm:cxn modelId="{4FFCA1C7-6B06-4E53-A533-5B5354B99AFA}" srcId="{801DD09A-9417-4F2D-9714-7384786F8F23}" destId="{0DBC5A01-5350-49B0-8301-87C0D8D29399}" srcOrd="0" destOrd="0" parTransId="{F62DCEEA-FA8C-43C2-9809-460E5E01C6D0}" sibTransId="{328D415A-EBEC-409F-BC99-0111D2BC2229}"/>
    <dgm:cxn modelId="{CBFD51AB-6719-46D4-9009-6929641B9E35}" srcId="{6F69886C-CF5C-4574-BBCD-F5F09B16088B}" destId="{286143ED-F6A6-45EC-9822-3CD3926A371D}" srcOrd="5" destOrd="0" parTransId="{7F2465AB-DE97-47CB-B3AE-28865DD99518}" sibTransId="{A244CF01-4E2E-411D-B38E-9CAC04BA9425}"/>
    <dgm:cxn modelId="{593C92B4-A3D2-4F8C-8D69-D0E959AA732E}" srcId="{99B38E61-284A-47F4-B660-F3C927682F5A}" destId="{6F69886C-CF5C-4574-BBCD-F5F09B16088B}" srcOrd="1" destOrd="0" parTransId="{1855495F-87AC-4EA5-A1C8-FC8DF92DEB45}" sibTransId="{1AB91CE0-9301-46A8-8229-B3C33FF7463E}"/>
    <dgm:cxn modelId="{B3F9665B-6914-4300-8F6F-F44A99B40734}" srcId="{6F69886C-CF5C-4574-BBCD-F5F09B16088B}" destId="{C624D067-4708-4874-9EFD-8EBEB190F17F}" srcOrd="0" destOrd="0" parTransId="{6F3A392F-8432-4CC8-AEB7-00DF0FAFFF58}" sibTransId="{7877A2D9-983D-48EB-BD6D-660CCABB4327}"/>
    <dgm:cxn modelId="{DCE71EA0-628E-449E-BB83-E0AACE5FCA67}" srcId="{801DD09A-9417-4F2D-9714-7384786F8F23}" destId="{0DEA9EAE-63FD-4757-B1F1-B4B6ADEF6B45}" srcOrd="5" destOrd="0" parTransId="{73446931-69BC-46F5-9371-C6B0202635CD}" sibTransId="{70CDFB31-42C5-4EC7-906D-56EA334DBFD6}"/>
    <dgm:cxn modelId="{5663A37A-3834-4434-82B2-F217A6BB1BFC}" type="presOf" srcId="{D6F75972-D4E3-464D-8E54-0164EA652DFB}" destId="{E1942DF9-61D4-404D-9035-66D716782A8A}" srcOrd="0" destOrd="4" presId="urn:microsoft.com/office/officeart/2005/8/layout/process3"/>
    <dgm:cxn modelId="{4AE7DAEE-E9D4-428E-AB18-A2E530DA4D11}" srcId="{99B38E61-284A-47F4-B660-F3C927682F5A}" destId="{876C1315-1516-4D96-A39A-351D1267663A}" srcOrd="2" destOrd="0" parTransId="{FF8807B5-2EDE-417C-90BB-569EB7B53C0F}" sibTransId="{AC58CA97-47A0-4D5C-8AE5-6A4DD0CAE8FC}"/>
    <dgm:cxn modelId="{9FC9B016-88AE-4532-9F9B-2731A1BC8B1B}" type="presOf" srcId="{8655AAD6-91FA-47B2-AB40-151011CB681E}" destId="{FC432D77-D125-4CBA-8DD9-95BF3E274343}" srcOrd="0" destOrd="4" presId="urn:microsoft.com/office/officeart/2005/8/layout/process3"/>
    <dgm:cxn modelId="{37463908-ABCE-450D-9E35-80C860225FEB}" type="presOf" srcId="{AB96BBFB-FBA0-4BE9-8FBF-CF8B853BB39E}" destId="{E1942DF9-61D4-404D-9035-66D716782A8A}" srcOrd="0" destOrd="6" presId="urn:microsoft.com/office/officeart/2005/8/layout/process3"/>
    <dgm:cxn modelId="{B1D82C89-F9CC-446F-B286-444665DAE69C}" type="presOf" srcId="{2398CD00-8E9E-4D4C-926B-C377A2A50DB9}" destId="{4D297349-5C85-4604-A80C-45F9C359CB27}" srcOrd="0" destOrd="1" presId="urn:microsoft.com/office/officeart/2005/8/layout/process3"/>
    <dgm:cxn modelId="{C62E8C59-BFCC-4231-82E3-AC427AE6D9BD}" type="presParOf" srcId="{EB4C67F2-C16D-42C8-BEDB-2F8445277E31}" destId="{499BE774-FA05-4102-9B6A-020B69E29E1C}" srcOrd="0" destOrd="0" presId="urn:microsoft.com/office/officeart/2005/8/layout/process3"/>
    <dgm:cxn modelId="{61C6E88F-1456-403A-AEDA-5D4D3A6779B5}" type="presParOf" srcId="{499BE774-FA05-4102-9B6A-020B69E29E1C}" destId="{7EF7C5C7-9A28-4DE7-85AE-96CE1451BEA0}" srcOrd="0" destOrd="0" presId="urn:microsoft.com/office/officeart/2005/8/layout/process3"/>
    <dgm:cxn modelId="{A5B5EB7C-9043-4E25-BFA9-A6878FA5BDC2}" type="presParOf" srcId="{499BE774-FA05-4102-9B6A-020B69E29E1C}" destId="{8D7BE530-1842-4A1D-B7F3-4F39D740B892}" srcOrd="1" destOrd="0" presId="urn:microsoft.com/office/officeart/2005/8/layout/process3"/>
    <dgm:cxn modelId="{C0DA31F1-F81C-4C6C-80C4-F32B20DF8C58}" type="presParOf" srcId="{499BE774-FA05-4102-9B6A-020B69E29E1C}" destId="{E1942DF9-61D4-404D-9035-66D716782A8A}" srcOrd="2" destOrd="0" presId="urn:microsoft.com/office/officeart/2005/8/layout/process3"/>
    <dgm:cxn modelId="{F9E614E0-C2FE-4048-9240-85F1205C4941}" type="presParOf" srcId="{EB4C67F2-C16D-42C8-BEDB-2F8445277E31}" destId="{81E36193-1ED0-47FB-A988-A1864A358C37}" srcOrd="1" destOrd="0" presId="urn:microsoft.com/office/officeart/2005/8/layout/process3"/>
    <dgm:cxn modelId="{7E92744E-0799-4B62-BA98-EA619B79D931}" type="presParOf" srcId="{81E36193-1ED0-47FB-A988-A1864A358C37}" destId="{0C8BB255-C37A-4FD9-9509-AA2757216B74}" srcOrd="0" destOrd="0" presId="urn:microsoft.com/office/officeart/2005/8/layout/process3"/>
    <dgm:cxn modelId="{D1C130B6-664D-4309-BF42-D70B3655831C}" type="presParOf" srcId="{EB4C67F2-C16D-42C8-BEDB-2F8445277E31}" destId="{DDFBBC86-2170-4B4C-BF0B-4B72EB4C6CF8}" srcOrd="2" destOrd="0" presId="urn:microsoft.com/office/officeart/2005/8/layout/process3"/>
    <dgm:cxn modelId="{42D89170-12C4-43D4-969E-A1CD804D31E5}" type="presParOf" srcId="{DDFBBC86-2170-4B4C-BF0B-4B72EB4C6CF8}" destId="{9F080615-3B1D-45C8-A083-3D3591B758AF}" srcOrd="0" destOrd="0" presId="urn:microsoft.com/office/officeart/2005/8/layout/process3"/>
    <dgm:cxn modelId="{79E89F74-8D7B-4D5E-9759-0530F751973D}" type="presParOf" srcId="{DDFBBC86-2170-4B4C-BF0B-4B72EB4C6CF8}" destId="{74791280-3864-4A63-A9E1-F3C523F9D3FD}" srcOrd="1" destOrd="0" presId="urn:microsoft.com/office/officeart/2005/8/layout/process3"/>
    <dgm:cxn modelId="{53E34864-813B-44D8-9423-4A266C9F4AA2}" type="presParOf" srcId="{DDFBBC86-2170-4B4C-BF0B-4B72EB4C6CF8}" destId="{FC432D77-D125-4CBA-8DD9-95BF3E274343}" srcOrd="2" destOrd="0" presId="urn:microsoft.com/office/officeart/2005/8/layout/process3"/>
    <dgm:cxn modelId="{72DE268C-6051-47A7-9D31-60F301A95B9F}" type="presParOf" srcId="{EB4C67F2-C16D-42C8-BEDB-2F8445277E31}" destId="{BD565F19-317F-4EC0-9320-60791AAD6828}" srcOrd="3" destOrd="0" presId="urn:microsoft.com/office/officeart/2005/8/layout/process3"/>
    <dgm:cxn modelId="{4122258F-9D00-4246-B7DD-73802D58D4B0}" type="presParOf" srcId="{BD565F19-317F-4EC0-9320-60791AAD6828}" destId="{1EBF59AD-D47C-43D5-9CB3-03F1EFC1BB5C}" srcOrd="0" destOrd="0" presId="urn:microsoft.com/office/officeart/2005/8/layout/process3"/>
    <dgm:cxn modelId="{1AD0A933-1FD0-4808-A975-DAF30F14DD00}" type="presParOf" srcId="{EB4C67F2-C16D-42C8-BEDB-2F8445277E31}" destId="{23FC0B1C-9D7E-4F96-B83B-2314731805B9}" srcOrd="4" destOrd="0" presId="urn:microsoft.com/office/officeart/2005/8/layout/process3"/>
    <dgm:cxn modelId="{D8B403FE-2A48-4980-8010-D6FF991CCBFE}" type="presParOf" srcId="{23FC0B1C-9D7E-4F96-B83B-2314731805B9}" destId="{FD7CA748-2D5B-4C41-9D2E-0EE846D313B3}" srcOrd="0" destOrd="0" presId="urn:microsoft.com/office/officeart/2005/8/layout/process3"/>
    <dgm:cxn modelId="{4A0A415C-D12E-4AF6-802A-9C97BB8AD174}" type="presParOf" srcId="{23FC0B1C-9D7E-4F96-B83B-2314731805B9}" destId="{DFFA77A7-0F4B-4525-A231-AD764420F91C}" srcOrd="1" destOrd="0" presId="urn:microsoft.com/office/officeart/2005/8/layout/process3"/>
    <dgm:cxn modelId="{8A5B47CF-07F7-49B4-891F-1FD333AD48C3}" type="presParOf" srcId="{23FC0B1C-9D7E-4F96-B83B-2314731805B9}" destId="{4D297349-5C85-4604-A80C-45F9C359CB27}"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9B38E61-284A-47F4-B660-F3C927682F5A}" type="doc">
      <dgm:prSet loTypeId="urn:microsoft.com/office/officeart/2005/8/layout/process3" loCatId="process" qsTypeId="urn:microsoft.com/office/officeart/2005/8/quickstyle/simple1" qsCatId="simple" csTypeId="urn:microsoft.com/office/officeart/2005/8/colors/accent6_1" csCatId="accent6" phldr="1"/>
      <dgm:spPr/>
      <dgm:t>
        <a:bodyPr/>
        <a:lstStyle/>
        <a:p>
          <a:endParaRPr lang="en-US"/>
        </a:p>
      </dgm:t>
    </dgm:pt>
    <dgm:pt modelId="{801DD09A-9417-4F2D-9714-7384786F8F23}">
      <dgm:prSet phldrT="[Text]"/>
      <dgm:spPr/>
      <dgm:t>
        <a:bodyPr/>
        <a:lstStyle/>
        <a:p>
          <a:r>
            <a:rPr lang="en-US" dirty="0" smtClean="0">
              <a:solidFill>
                <a:srgbClr val="FFFFFF"/>
              </a:solidFill>
            </a:rPr>
            <a:t>Inputs</a:t>
          </a:r>
          <a:endParaRPr lang="en-US" dirty="0">
            <a:solidFill>
              <a:srgbClr val="FFFFFF"/>
            </a:solidFill>
          </a:endParaRPr>
        </a:p>
      </dgm:t>
    </dgm:pt>
    <dgm:pt modelId="{38F62EE9-8260-4826-9F2F-5679EBB39D4C}" type="parTrans" cxnId="{E6C09A89-F951-48A8-8056-0BFC25A30F1A}">
      <dgm:prSet/>
      <dgm:spPr/>
      <dgm:t>
        <a:bodyPr/>
        <a:lstStyle/>
        <a:p>
          <a:endParaRPr lang="en-US"/>
        </a:p>
      </dgm:t>
    </dgm:pt>
    <dgm:pt modelId="{BE457C8C-B914-4B64-84A7-2FB7195464A5}" type="sibTrans" cxnId="{E6C09A89-F951-48A8-8056-0BFC25A30F1A}">
      <dgm:prSet/>
      <dgm:spPr/>
      <dgm:t>
        <a:bodyPr/>
        <a:lstStyle/>
        <a:p>
          <a:endParaRPr lang="en-US"/>
        </a:p>
      </dgm:t>
    </dgm:pt>
    <dgm:pt modelId="{0DBC5A01-5350-49B0-8301-87C0D8D29399}">
      <dgm:prSet phldrT="[Text]" custT="1"/>
      <dgm:spPr/>
      <dgm:t>
        <a:bodyPr/>
        <a:lstStyle/>
        <a:p>
          <a:r>
            <a:rPr lang="en-US" sz="1200" dirty="0" smtClean="0"/>
            <a:t>1 Activity list</a:t>
          </a:r>
          <a:endParaRPr lang="en-US" sz="1200" dirty="0"/>
        </a:p>
      </dgm:t>
    </dgm:pt>
    <dgm:pt modelId="{F62DCEEA-FA8C-43C2-9809-460E5E01C6D0}" type="parTrans" cxnId="{4FFCA1C7-6B06-4E53-A533-5B5354B99AFA}">
      <dgm:prSet/>
      <dgm:spPr/>
      <dgm:t>
        <a:bodyPr/>
        <a:lstStyle/>
        <a:p>
          <a:endParaRPr lang="en-US"/>
        </a:p>
      </dgm:t>
    </dgm:pt>
    <dgm:pt modelId="{328D415A-EBEC-409F-BC99-0111D2BC2229}" type="sibTrans" cxnId="{4FFCA1C7-6B06-4E53-A533-5B5354B99AFA}">
      <dgm:prSet/>
      <dgm:spPr/>
      <dgm:t>
        <a:bodyPr/>
        <a:lstStyle/>
        <a:p>
          <a:endParaRPr lang="en-US"/>
        </a:p>
      </dgm:t>
    </dgm:pt>
    <dgm:pt modelId="{6F69886C-CF5C-4574-BBCD-F5F09B16088B}">
      <dgm:prSet phldrT="[Text]"/>
      <dgm:spPr/>
      <dgm:t>
        <a:bodyPr/>
        <a:lstStyle/>
        <a:p>
          <a:r>
            <a:rPr lang="en-US" dirty="0" smtClean="0">
              <a:solidFill>
                <a:srgbClr val="FFFFFF"/>
              </a:solidFill>
            </a:rPr>
            <a:t>Tools &amp; Techniques</a:t>
          </a:r>
          <a:endParaRPr lang="en-US" dirty="0">
            <a:solidFill>
              <a:srgbClr val="FFFFFF"/>
            </a:solidFill>
          </a:endParaRPr>
        </a:p>
      </dgm:t>
    </dgm:pt>
    <dgm:pt modelId="{1855495F-87AC-4EA5-A1C8-FC8DF92DEB45}" type="parTrans" cxnId="{593C92B4-A3D2-4F8C-8D69-D0E959AA732E}">
      <dgm:prSet/>
      <dgm:spPr/>
      <dgm:t>
        <a:bodyPr/>
        <a:lstStyle/>
        <a:p>
          <a:endParaRPr lang="en-US"/>
        </a:p>
      </dgm:t>
    </dgm:pt>
    <dgm:pt modelId="{1AB91CE0-9301-46A8-8229-B3C33FF7463E}" type="sibTrans" cxnId="{593C92B4-A3D2-4F8C-8D69-D0E959AA732E}">
      <dgm:prSet/>
      <dgm:spPr/>
      <dgm:t>
        <a:bodyPr/>
        <a:lstStyle/>
        <a:p>
          <a:endParaRPr lang="en-US"/>
        </a:p>
      </dgm:t>
    </dgm:pt>
    <dgm:pt modelId="{C624D067-4708-4874-9EFD-8EBEB190F17F}">
      <dgm:prSet phldrT="[Text]"/>
      <dgm:spPr/>
      <dgm:t>
        <a:bodyPr/>
        <a:lstStyle/>
        <a:p>
          <a:r>
            <a:rPr lang="en-US" dirty="0" smtClean="0"/>
            <a:t>1 Schedule network analysis</a:t>
          </a:r>
          <a:endParaRPr lang="en-US" dirty="0"/>
        </a:p>
      </dgm:t>
    </dgm:pt>
    <dgm:pt modelId="{6F3A392F-8432-4CC8-AEB7-00DF0FAFFF58}" type="parTrans" cxnId="{B3F9665B-6914-4300-8F6F-F44A99B40734}">
      <dgm:prSet/>
      <dgm:spPr/>
      <dgm:t>
        <a:bodyPr/>
        <a:lstStyle/>
        <a:p>
          <a:endParaRPr lang="en-US"/>
        </a:p>
      </dgm:t>
    </dgm:pt>
    <dgm:pt modelId="{7877A2D9-983D-48EB-BD6D-660CCABB4327}" type="sibTrans" cxnId="{B3F9665B-6914-4300-8F6F-F44A99B40734}">
      <dgm:prSet/>
      <dgm:spPr/>
      <dgm:t>
        <a:bodyPr/>
        <a:lstStyle/>
        <a:p>
          <a:endParaRPr lang="en-US"/>
        </a:p>
      </dgm:t>
    </dgm:pt>
    <dgm:pt modelId="{876C1315-1516-4D96-A39A-351D1267663A}">
      <dgm:prSet phldrT="[Text]"/>
      <dgm:spPr/>
      <dgm:t>
        <a:bodyPr/>
        <a:lstStyle/>
        <a:p>
          <a:r>
            <a:rPr lang="en-US" dirty="0" smtClean="0">
              <a:solidFill>
                <a:srgbClr val="FFFFFF"/>
              </a:solidFill>
            </a:rPr>
            <a:t>Outputs</a:t>
          </a:r>
          <a:endParaRPr lang="en-US" dirty="0">
            <a:solidFill>
              <a:srgbClr val="FFFFFF"/>
            </a:solidFill>
          </a:endParaRPr>
        </a:p>
      </dgm:t>
    </dgm:pt>
    <dgm:pt modelId="{FF8807B5-2EDE-417C-90BB-569EB7B53C0F}" type="parTrans" cxnId="{4AE7DAEE-E9D4-428E-AB18-A2E530DA4D11}">
      <dgm:prSet/>
      <dgm:spPr/>
      <dgm:t>
        <a:bodyPr/>
        <a:lstStyle/>
        <a:p>
          <a:endParaRPr lang="en-US"/>
        </a:p>
      </dgm:t>
    </dgm:pt>
    <dgm:pt modelId="{AC58CA97-47A0-4D5C-8AE5-6A4DD0CAE8FC}" type="sibTrans" cxnId="{4AE7DAEE-E9D4-428E-AB18-A2E530DA4D11}">
      <dgm:prSet/>
      <dgm:spPr/>
      <dgm:t>
        <a:bodyPr/>
        <a:lstStyle/>
        <a:p>
          <a:endParaRPr lang="en-US"/>
        </a:p>
      </dgm:t>
    </dgm:pt>
    <dgm:pt modelId="{4A2AD884-73B0-4EB8-960F-5BBA672FE1D6}">
      <dgm:prSet phldrT="[Text]"/>
      <dgm:spPr/>
      <dgm:t>
        <a:bodyPr/>
        <a:lstStyle/>
        <a:p>
          <a:r>
            <a:rPr lang="en-US" dirty="0" smtClean="0"/>
            <a:t>1 Project Schedule</a:t>
          </a:r>
          <a:endParaRPr lang="en-US" dirty="0"/>
        </a:p>
      </dgm:t>
    </dgm:pt>
    <dgm:pt modelId="{71E553BF-A16F-47C3-807C-9678D3008A21}" type="parTrans" cxnId="{304A8E1D-F511-48EC-86DD-B6A8D7903EBA}">
      <dgm:prSet/>
      <dgm:spPr/>
      <dgm:t>
        <a:bodyPr/>
        <a:lstStyle/>
        <a:p>
          <a:endParaRPr lang="en-US"/>
        </a:p>
      </dgm:t>
    </dgm:pt>
    <dgm:pt modelId="{7E50B978-6E90-4AEC-93FE-18C80866B23F}" type="sibTrans" cxnId="{304A8E1D-F511-48EC-86DD-B6A8D7903EBA}">
      <dgm:prSet/>
      <dgm:spPr/>
      <dgm:t>
        <a:bodyPr/>
        <a:lstStyle/>
        <a:p>
          <a:endParaRPr lang="en-US"/>
        </a:p>
      </dgm:t>
    </dgm:pt>
    <dgm:pt modelId="{09335906-E77B-4042-A66B-85DCD460BCBA}">
      <dgm:prSet custT="1"/>
      <dgm:spPr/>
      <dgm:t>
        <a:bodyPr/>
        <a:lstStyle/>
        <a:p>
          <a:r>
            <a:rPr lang="en-US" sz="1200" dirty="0" smtClean="0"/>
            <a:t>2 Activity attributes</a:t>
          </a:r>
          <a:endParaRPr lang="en-US" sz="1200" dirty="0"/>
        </a:p>
      </dgm:t>
    </dgm:pt>
    <dgm:pt modelId="{FA6E85A1-93A6-4FA8-B479-A94B86D1BDE3}" type="parTrans" cxnId="{5C5DA7CF-B223-4D1A-893C-2A1A52E7C50F}">
      <dgm:prSet/>
      <dgm:spPr/>
      <dgm:t>
        <a:bodyPr/>
        <a:lstStyle/>
        <a:p>
          <a:endParaRPr lang="en-US"/>
        </a:p>
      </dgm:t>
    </dgm:pt>
    <dgm:pt modelId="{4AB9D163-E2F8-4260-9B23-BC0599F2F29B}" type="sibTrans" cxnId="{5C5DA7CF-B223-4D1A-893C-2A1A52E7C50F}">
      <dgm:prSet/>
      <dgm:spPr/>
      <dgm:t>
        <a:bodyPr/>
        <a:lstStyle/>
        <a:p>
          <a:endParaRPr lang="en-US"/>
        </a:p>
      </dgm:t>
    </dgm:pt>
    <dgm:pt modelId="{865EF219-A936-4EF9-8A0F-3220F60B72B2}">
      <dgm:prSet custT="1"/>
      <dgm:spPr/>
      <dgm:t>
        <a:bodyPr/>
        <a:lstStyle/>
        <a:p>
          <a:r>
            <a:rPr lang="en-US" sz="1200" dirty="0" smtClean="0"/>
            <a:t>3 Project schedule network diagrams</a:t>
          </a:r>
          <a:endParaRPr lang="en-US" sz="1200" dirty="0"/>
        </a:p>
      </dgm:t>
    </dgm:pt>
    <dgm:pt modelId="{D26F7697-4EFB-4D62-AAB0-0D403AE92550}" type="parTrans" cxnId="{04E15592-245D-4CFF-9E6F-E003C1CC8715}">
      <dgm:prSet/>
      <dgm:spPr/>
      <dgm:t>
        <a:bodyPr/>
        <a:lstStyle/>
        <a:p>
          <a:endParaRPr lang="en-US"/>
        </a:p>
      </dgm:t>
    </dgm:pt>
    <dgm:pt modelId="{B3350601-52C6-4641-8CF9-D24730D03CBB}" type="sibTrans" cxnId="{04E15592-245D-4CFF-9E6F-E003C1CC8715}">
      <dgm:prSet/>
      <dgm:spPr/>
      <dgm:t>
        <a:bodyPr/>
        <a:lstStyle/>
        <a:p>
          <a:endParaRPr lang="en-US"/>
        </a:p>
      </dgm:t>
    </dgm:pt>
    <dgm:pt modelId="{D6F75972-D4E3-464D-8E54-0164EA652DFB}">
      <dgm:prSet custT="1"/>
      <dgm:spPr/>
      <dgm:t>
        <a:bodyPr/>
        <a:lstStyle/>
        <a:p>
          <a:r>
            <a:rPr lang="en-US" sz="1200" dirty="0" smtClean="0"/>
            <a:t>6 Activity duration estimates</a:t>
          </a:r>
          <a:endParaRPr lang="en-US" sz="1200" dirty="0"/>
        </a:p>
      </dgm:t>
    </dgm:pt>
    <dgm:pt modelId="{1458CBC7-F76F-435D-8110-03B7AFD75E9A}" type="parTrans" cxnId="{6BC89D19-CCBA-4DCE-99A8-1709823320BD}">
      <dgm:prSet/>
      <dgm:spPr/>
      <dgm:t>
        <a:bodyPr/>
        <a:lstStyle/>
        <a:p>
          <a:endParaRPr lang="en-US"/>
        </a:p>
      </dgm:t>
    </dgm:pt>
    <dgm:pt modelId="{136ACD7F-B7A3-4ABE-9320-B94682DEAC54}" type="sibTrans" cxnId="{6BC89D19-CCBA-4DCE-99A8-1709823320BD}">
      <dgm:prSet/>
      <dgm:spPr/>
      <dgm:t>
        <a:bodyPr/>
        <a:lstStyle/>
        <a:p>
          <a:endParaRPr lang="en-US"/>
        </a:p>
      </dgm:t>
    </dgm:pt>
    <dgm:pt modelId="{AB96BBFB-FBA0-4BE9-8FBF-CF8B853BB39E}">
      <dgm:prSet custT="1"/>
      <dgm:spPr/>
      <dgm:t>
        <a:bodyPr/>
        <a:lstStyle/>
        <a:p>
          <a:r>
            <a:rPr lang="en-US" sz="1200" dirty="0" smtClean="0"/>
            <a:t>9 Organizational Process assets</a:t>
          </a:r>
          <a:endParaRPr lang="en-US" sz="1200" dirty="0"/>
        </a:p>
      </dgm:t>
    </dgm:pt>
    <dgm:pt modelId="{B3CD3E53-2734-4263-845E-4CCF67F0F4DC}" type="parTrans" cxnId="{8D3466ED-EB84-4E39-9DB1-405477FD756C}">
      <dgm:prSet/>
      <dgm:spPr/>
      <dgm:t>
        <a:bodyPr/>
        <a:lstStyle/>
        <a:p>
          <a:endParaRPr lang="en-US"/>
        </a:p>
      </dgm:t>
    </dgm:pt>
    <dgm:pt modelId="{F861E8B9-660D-43A5-A40A-43B1ECF94610}" type="sibTrans" cxnId="{8D3466ED-EB84-4E39-9DB1-405477FD756C}">
      <dgm:prSet/>
      <dgm:spPr/>
      <dgm:t>
        <a:bodyPr/>
        <a:lstStyle/>
        <a:p>
          <a:endParaRPr lang="en-US"/>
        </a:p>
      </dgm:t>
    </dgm:pt>
    <dgm:pt modelId="{12A6B5FB-DD12-43E3-889D-406C146137E7}">
      <dgm:prSet custT="1"/>
      <dgm:spPr/>
      <dgm:t>
        <a:bodyPr/>
        <a:lstStyle/>
        <a:p>
          <a:r>
            <a:rPr lang="en-US" sz="1200" dirty="0" smtClean="0"/>
            <a:t>4 Activity resource requirements</a:t>
          </a:r>
          <a:endParaRPr lang="en-US" sz="1200" dirty="0"/>
        </a:p>
      </dgm:t>
    </dgm:pt>
    <dgm:pt modelId="{129920E9-D201-4978-BC2A-CDE594D5F3CC}" type="parTrans" cxnId="{F7155E5F-7876-4BF6-ACBE-2DDB42ED44BF}">
      <dgm:prSet/>
      <dgm:spPr/>
      <dgm:t>
        <a:bodyPr/>
        <a:lstStyle/>
        <a:p>
          <a:endParaRPr lang="en-US"/>
        </a:p>
      </dgm:t>
    </dgm:pt>
    <dgm:pt modelId="{125CA336-2ECA-45D5-9D2F-20F8024207A8}" type="sibTrans" cxnId="{F7155E5F-7876-4BF6-ACBE-2DDB42ED44BF}">
      <dgm:prSet/>
      <dgm:spPr/>
      <dgm:t>
        <a:bodyPr/>
        <a:lstStyle/>
        <a:p>
          <a:endParaRPr lang="en-US"/>
        </a:p>
      </dgm:t>
    </dgm:pt>
    <dgm:pt modelId="{0DEA9EAE-63FD-4757-B1F1-B4B6ADEF6B45}">
      <dgm:prSet custT="1"/>
      <dgm:spPr/>
      <dgm:t>
        <a:bodyPr/>
        <a:lstStyle/>
        <a:p>
          <a:r>
            <a:rPr lang="en-US" sz="1200" dirty="0" smtClean="0"/>
            <a:t>8 Enterprise environmental factors</a:t>
          </a:r>
          <a:endParaRPr lang="en-US" sz="1200" dirty="0"/>
        </a:p>
      </dgm:t>
    </dgm:pt>
    <dgm:pt modelId="{73446931-69BC-46F5-9371-C6B0202635CD}" type="parTrans" cxnId="{DCE71EA0-628E-449E-BB83-E0AACE5FCA67}">
      <dgm:prSet/>
      <dgm:spPr/>
      <dgm:t>
        <a:bodyPr/>
        <a:lstStyle/>
        <a:p>
          <a:endParaRPr lang="en-US"/>
        </a:p>
      </dgm:t>
    </dgm:pt>
    <dgm:pt modelId="{70CDFB31-42C5-4EC7-906D-56EA334DBFD6}" type="sibTrans" cxnId="{DCE71EA0-628E-449E-BB83-E0AACE5FCA67}">
      <dgm:prSet/>
      <dgm:spPr/>
      <dgm:t>
        <a:bodyPr/>
        <a:lstStyle/>
        <a:p>
          <a:endParaRPr lang="en-US"/>
        </a:p>
      </dgm:t>
    </dgm:pt>
    <dgm:pt modelId="{3B6023BD-7825-422E-A426-0398D2941D8C}">
      <dgm:prSet phldrT="[Text]"/>
      <dgm:spPr/>
      <dgm:t>
        <a:bodyPr/>
        <a:lstStyle/>
        <a:p>
          <a:r>
            <a:rPr lang="en-US" dirty="0" smtClean="0"/>
            <a:t>2 Schedule baseline</a:t>
          </a:r>
          <a:endParaRPr lang="en-US" dirty="0"/>
        </a:p>
      </dgm:t>
    </dgm:pt>
    <dgm:pt modelId="{F3A6E54A-1A78-4666-A19D-911528E3D575}" type="parTrans" cxnId="{66AF6C77-98C1-41A1-BCE4-71F9F6C50EFB}">
      <dgm:prSet/>
      <dgm:spPr/>
      <dgm:t>
        <a:bodyPr/>
        <a:lstStyle/>
        <a:p>
          <a:endParaRPr lang="en-US"/>
        </a:p>
      </dgm:t>
    </dgm:pt>
    <dgm:pt modelId="{932EA624-6683-4C55-91B4-9531C6709308}" type="sibTrans" cxnId="{66AF6C77-98C1-41A1-BCE4-71F9F6C50EFB}">
      <dgm:prSet/>
      <dgm:spPr/>
      <dgm:t>
        <a:bodyPr/>
        <a:lstStyle/>
        <a:p>
          <a:endParaRPr lang="en-US"/>
        </a:p>
      </dgm:t>
    </dgm:pt>
    <dgm:pt modelId="{8E40C634-3B7F-4E59-9DBC-19CE894E7E46}">
      <dgm:prSet phldrT="[Text]"/>
      <dgm:spPr/>
      <dgm:t>
        <a:bodyPr/>
        <a:lstStyle/>
        <a:p>
          <a:r>
            <a:rPr lang="en-US" dirty="0" smtClean="0"/>
            <a:t>3 Schedule data</a:t>
          </a:r>
          <a:endParaRPr lang="en-US" dirty="0"/>
        </a:p>
      </dgm:t>
    </dgm:pt>
    <dgm:pt modelId="{9AE479E0-D640-41C1-808E-8C89640AD7CE}" type="parTrans" cxnId="{497848BA-078D-4A56-B83E-B4BA645BDE81}">
      <dgm:prSet/>
      <dgm:spPr/>
      <dgm:t>
        <a:bodyPr/>
        <a:lstStyle/>
        <a:p>
          <a:endParaRPr lang="en-US"/>
        </a:p>
      </dgm:t>
    </dgm:pt>
    <dgm:pt modelId="{D8C352D7-DDAA-4A26-8C1C-1A961D9947D8}" type="sibTrans" cxnId="{497848BA-078D-4A56-B83E-B4BA645BDE81}">
      <dgm:prSet/>
      <dgm:spPr/>
      <dgm:t>
        <a:bodyPr/>
        <a:lstStyle/>
        <a:p>
          <a:endParaRPr lang="en-US"/>
        </a:p>
      </dgm:t>
    </dgm:pt>
    <dgm:pt modelId="{BEBFEC96-FA45-46D8-B803-13669CA69437}">
      <dgm:prSet phldrT="[Text]"/>
      <dgm:spPr/>
      <dgm:t>
        <a:bodyPr/>
        <a:lstStyle/>
        <a:p>
          <a:r>
            <a:rPr lang="en-US" dirty="0" smtClean="0"/>
            <a:t>4 Project document updates</a:t>
          </a:r>
          <a:endParaRPr lang="en-US" dirty="0"/>
        </a:p>
      </dgm:t>
    </dgm:pt>
    <dgm:pt modelId="{D54F3DF9-FFC0-4E5B-9143-6F29D7A6D0D2}" type="parTrans" cxnId="{A42E30AE-82AD-4AAB-A505-70F043AB8A6C}">
      <dgm:prSet/>
      <dgm:spPr/>
      <dgm:t>
        <a:bodyPr/>
        <a:lstStyle/>
        <a:p>
          <a:endParaRPr lang="en-US"/>
        </a:p>
      </dgm:t>
    </dgm:pt>
    <dgm:pt modelId="{7A830A0A-F856-44A5-A349-F89F32693B98}" type="sibTrans" cxnId="{A42E30AE-82AD-4AAB-A505-70F043AB8A6C}">
      <dgm:prSet/>
      <dgm:spPr/>
      <dgm:t>
        <a:bodyPr/>
        <a:lstStyle/>
        <a:p>
          <a:endParaRPr lang="en-US"/>
        </a:p>
      </dgm:t>
    </dgm:pt>
    <dgm:pt modelId="{A41F9C9D-711F-4006-AD3A-4AE389A8356B}">
      <dgm:prSet custT="1"/>
      <dgm:spPr/>
      <dgm:t>
        <a:bodyPr/>
        <a:lstStyle/>
        <a:p>
          <a:r>
            <a:rPr lang="en-US" sz="1200" dirty="0" smtClean="0"/>
            <a:t>5 Resource calendars</a:t>
          </a:r>
          <a:endParaRPr lang="en-US" sz="1200" dirty="0"/>
        </a:p>
      </dgm:t>
    </dgm:pt>
    <dgm:pt modelId="{A96A18AF-96F2-419F-980D-B3848826B35D}" type="parTrans" cxnId="{ADB98450-E6AC-4DFB-9988-5CB38194ADCE}">
      <dgm:prSet/>
      <dgm:spPr/>
      <dgm:t>
        <a:bodyPr/>
        <a:lstStyle/>
        <a:p>
          <a:endParaRPr lang="en-US"/>
        </a:p>
      </dgm:t>
    </dgm:pt>
    <dgm:pt modelId="{232DDD9C-BFCB-4B0E-B3EA-EF068E49A387}" type="sibTrans" cxnId="{ADB98450-E6AC-4DFB-9988-5CB38194ADCE}">
      <dgm:prSet/>
      <dgm:spPr/>
      <dgm:t>
        <a:bodyPr/>
        <a:lstStyle/>
        <a:p>
          <a:endParaRPr lang="en-US"/>
        </a:p>
      </dgm:t>
    </dgm:pt>
    <dgm:pt modelId="{457BF92B-DE2C-4BDB-A14F-F84DACED29A3}">
      <dgm:prSet custT="1"/>
      <dgm:spPr/>
      <dgm:t>
        <a:bodyPr/>
        <a:lstStyle/>
        <a:p>
          <a:r>
            <a:rPr lang="en-US" sz="1200" dirty="0" smtClean="0"/>
            <a:t>7 Project scope statement</a:t>
          </a:r>
          <a:endParaRPr lang="en-US" sz="1200" dirty="0"/>
        </a:p>
      </dgm:t>
    </dgm:pt>
    <dgm:pt modelId="{6863F5A6-3780-4DCF-836E-73DE8FA7F304}" type="parTrans" cxnId="{5B4B40A1-BBEF-48DF-B9AB-4675C8C97C70}">
      <dgm:prSet/>
      <dgm:spPr/>
      <dgm:t>
        <a:bodyPr/>
        <a:lstStyle/>
        <a:p>
          <a:endParaRPr lang="en-US"/>
        </a:p>
      </dgm:t>
    </dgm:pt>
    <dgm:pt modelId="{877FF4AD-416D-4D4A-A0F0-81C961A8F36E}" type="sibTrans" cxnId="{5B4B40A1-BBEF-48DF-B9AB-4675C8C97C70}">
      <dgm:prSet/>
      <dgm:spPr/>
      <dgm:t>
        <a:bodyPr/>
        <a:lstStyle/>
        <a:p>
          <a:endParaRPr lang="en-US"/>
        </a:p>
      </dgm:t>
    </dgm:pt>
    <dgm:pt modelId="{771241A8-7F16-4A0D-AB36-27C990906EA3}">
      <dgm:prSet phldrT="[Text]"/>
      <dgm:spPr/>
      <dgm:t>
        <a:bodyPr/>
        <a:lstStyle/>
        <a:p>
          <a:r>
            <a:rPr lang="en-US" dirty="0" smtClean="0"/>
            <a:t>2 Critical path method</a:t>
          </a:r>
          <a:endParaRPr lang="en-US" dirty="0"/>
        </a:p>
      </dgm:t>
    </dgm:pt>
    <dgm:pt modelId="{AF40BB76-5C9C-4072-A80A-12B385572569}" type="parTrans" cxnId="{9BAD2D5C-FE01-4FA7-AF6E-3A4D3926CF23}">
      <dgm:prSet/>
      <dgm:spPr/>
      <dgm:t>
        <a:bodyPr/>
        <a:lstStyle/>
        <a:p>
          <a:endParaRPr lang="en-US"/>
        </a:p>
      </dgm:t>
    </dgm:pt>
    <dgm:pt modelId="{E28636C3-9B0D-4CE3-9680-6C0E7034F857}" type="sibTrans" cxnId="{9BAD2D5C-FE01-4FA7-AF6E-3A4D3926CF23}">
      <dgm:prSet/>
      <dgm:spPr/>
      <dgm:t>
        <a:bodyPr/>
        <a:lstStyle/>
        <a:p>
          <a:endParaRPr lang="en-US"/>
        </a:p>
      </dgm:t>
    </dgm:pt>
    <dgm:pt modelId="{D17CF0EB-814A-46F9-B2EE-1F4F52A1DE51}">
      <dgm:prSet phldrT="[Text]"/>
      <dgm:spPr/>
      <dgm:t>
        <a:bodyPr/>
        <a:lstStyle/>
        <a:p>
          <a:r>
            <a:rPr lang="en-US" dirty="0" smtClean="0"/>
            <a:t>3 Critical chain method</a:t>
          </a:r>
          <a:endParaRPr lang="en-US" dirty="0"/>
        </a:p>
      </dgm:t>
    </dgm:pt>
    <dgm:pt modelId="{5D7072AA-C9DA-439F-BD9B-1B47375F5FBB}" type="parTrans" cxnId="{839A622A-7B94-4718-A7EB-0EF9B4FF2484}">
      <dgm:prSet/>
      <dgm:spPr/>
      <dgm:t>
        <a:bodyPr/>
        <a:lstStyle/>
        <a:p>
          <a:endParaRPr lang="en-US"/>
        </a:p>
      </dgm:t>
    </dgm:pt>
    <dgm:pt modelId="{6AC49E61-97F3-4427-B513-997EA1A289E1}" type="sibTrans" cxnId="{839A622A-7B94-4718-A7EB-0EF9B4FF2484}">
      <dgm:prSet/>
      <dgm:spPr/>
      <dgm:t>
        <a:bodyPr/>
        <a:lstStyle/>
        <a:p>
          <a:endParaRPr lang="en-US"/>
        </a:p>
      </dgm:t>
    </dgm:pt>
    <dgm:pt modelId="{046CBBB9-4851-443D-ABCB-6604BA5BCDAE}">
      <dgm:prSet phldrT="[Text]"/>
      <dgm:spPr/>
      <dgm:t>
        <a:bodyPr/>
        <a:lstStyle/>
        <a:p>
          <a:r>
            <a:rPr lang="en-US" dirty="0" smtClean="0"/>
            <a:t>4 Resource leveling</a:t>
          </a:r>
          <a:endParaRPr lang="en-US" dirty="0"/>
        </a:p>
      </dgm:t>
    </dgm:pt>
    <dgm:pt modelId="{9BAAF2AC-A47A-47CA-B5CC-BEFBA4042A61}" type="parTrans" cxnId="{B08BBB65-3982-4F15-8266-971EECD02640}">
      <dgm:prSet/>
      <dgm:spPr/>
      <dgm:t>
        <a:bodyPr/>
        <a:lstStyle/>
        <a:p>
          <a:endParaRPr lang="en-US"/>
        </a:p>
      </dgm:t>
    </dgm:pt>
    <dgm:pt modelId="{34E0AE6D-E2D0-4934-857E-C8A97E63FCBA}" type="sibTrans" cxnId="{B08BBB65-3982-4F15-8266-971EECD02640}">
      <dgm:prSet/>
      <dgm:spPr/>
      <dgm:t>
        <a:bodyPr/>
        <a:lstStyle/>
        <a:p>
          <a:endParaRPr lang="en-US"/>
        </a:p>
      </dgm:t>
    </dgm:pt>
    <dgm:pt modelId="{ACC6877B-9F7E-4B62-B123-CCD801AD8347}">
      <dgm:prSet phldrT="[Text]"/>
      <dgm:spPr/>
      <dgm:t>
        <a:bodyPr/>
        <a:lstStyle/>
        <a:p>
          <a:r>
            <a:rPr lang="en-US" dirty="0" smtClean="0"/>
            <a:t>5 What if scenarios</a:t>
          </a:r>
          <a:endParaRPr lang="en-US" dirty="0"/>
        </a:p>
      </dgm:t>
    </dgm:pt>
    <dgm:pt modelId="{B9858459-D8A9-4D84-B145-C7F45234CA9E}" type="parTrans" cxnId="{3B2ED5DD-47BA-4E3D-9C33-B93D9C4B27A0}">
      <dgm:prSet/>
      <dgm:spPr/>
      <dgm:t>
        <a:bodyPr/>
        <a:lstStyle/>
        <a:p>
          <a:endParaRPr lang="en-US"/>
        </a:p>
      </dgm:t>
    </dgm:pt>
    <dgm:pt modelId="{A15B397B-7E1C-416C-81AD-508C3F53A58D}" type="sibTrans" cxnId="{3B2ED5DD-47BA-4E3D-9C33-B93D9C4B27A0}">
      <dgm:prSet/>
      <dgm:spPr/>
      <dgm:t>
        <a:bodyPr/>
        <a:lstStyle/>
        <a:p>
          <a:endParaRPr lang="en-US"/>
        </a:p>
      </dgm:t>
    </dgm:pt>
    <dgm:pt modelId="{5B256347-6DD7-4F72-8213-1819153B01E8}">
      <dgm:prSet phldrT="[Text]"/>
      <dgm:spPr/>
      <dgm:t>
        <a:bodyPr/>
        <a:lstStyle/>
        <a:p>
          <a:r>
            <a:rPr lang="en-US" dirty="0" smtClean="0"/>
            <a:t>6 Applying leads and lags</a:t>
          </a:r>
          <a:endParaRPr lang="en-US" dirty="0"/>
        </a:p>
      </dgm:t>
    </dgm:pt>
    <dgm:pt modelId="{44BA8694-54E6-4169-8B4A-018C2CA32314}" type="parTrans" cxnId="{2FD73796-F80E-4366-AECF-AD3D74ABF829}">
      <dgm:prSet/>
      <dgm:spPr/>
      <dgm:t>
        <a:bodyPr/>
        <a:lstStyle/>
        <a:p>
          <a:endParaRPr lang="en-US"/>
        </a:p>
      </dgm:t>
    </dgm:pt>
    <dgm:pt modelId="{90D625D4-3AFB-42D2-8588-4E7B8A6106B2}" type="sibTrans" cxnId="{2FD73796-F80E-4366-AECF-AD3D74ABF829}">
      <dgm:prSet/>
      <dgm:spPr/>
      <dgm:t>
        <a:bodyPr/>
        <a:lstStyle/>
        <a:p>
          <a:endParaRPr lang="en-US"/>
        </a:p>
      </dgm:t>
    </dgm:pt>
    <dgm:pt modelId="{DFA066FB-0669-44DE-A719-3D35D1C18C3B}">
      <dgm:prSet phldrT="[Text]"/>
      <dgm:spPr/>
      <dgm:t>
        <a:bodyPr/>
        <a:lstStyle/>
        <a:p>
          <a:r>
            <a:rPr lang="en-US" dirty="0" smtClean="0"/>
            <a:t>7 Schedule compression</a:t>
          </a:r>
          <a:endParaRPr lang="en-US" dirty="0"/>
        </a:p>
      </dgm:t>
    </dgm:pt>
    <dgm:pt modelId="{9149697C-2344-462E-B90A-16D9DA74529F}" type="parTrans" cxnId="{45AEFA5E-F6FA-48A6-952A-C27D2FEE6458}">
      <dgm:prSet/>
      <dgm:spPr/>
      <dgm:t>
        <a:bodyPr/>
        <a:lstStyle/>
        <a:p>
          <a:endParaRPr lang="en-US"/>
        </a:p>
      </dgm:t>
    </dgm:pt>
    <dgm:pt modelId="{0AAB6273-9C7B-4B75-B2BC-C36BC6650EDE}" type="sibTrans" cxnId="{45AEFA5E-F6FA-48A6-952A-C27D2FEE6458}">
      <dgm:prSet/>
      <dgm:spPr/>
      <dgm:t>
        <a:bodyPr/>
        <a:lstStyle/>
        <a:p>
          <a:endParaRPr lang="en-US"/>
        </a:p>
      </dgm:t>
    </dgm:pt>
    <dgm:pt modelId="{55AB5657-0BEE-4F23-8684-3F91224BB7D0}">
      <dgm:prSet phldrT="[Text]"/>
      <dgm:spPr/>
      <dgm:t>
        <a:bodyPr/>
        <a:lstStyle/>
        <a:p>
          <a:r>
            <a:rPr lang="en-US" dirty="0" smtClean="0"/>
            <a:t> 8 Scheduling tool</a:t>
          </a:r>
          <a:endParaRPr lang="en-US" dirty="0"/>
        </a:p>
      </dgm:t>
    </dgm:pt>
    <dgm:pt modelId="{96858E63-9BC3-46FE-8C8D-3A66D92647BE}" type="parTrans" cxnId="{B63EBE82-9B26-48CC-ACED-AB8B28C19158}">
      <dgm:prSet/>
      <dgm:spPr/>
      <dgm:t>
        <a:bodyPr/>
        <a:lstStyle/>
        <a:p>
          <a:endParaRPr lang="en-US"/>
        </a:p>
      </dgm:t>
    </dgm:pt>
    <dgm:pt modelId="{8C984B8B-69CD-44C7-9105-AD4DCADD5651}" type="sibTrans" cxnId="{B63EBE82-9B26-48CC-ACED-AB8B28C19158}">
      <dgm:prSet/>
      <dgm:spPr/>
      <dgm:t>
        <a:bodyPr/>
        <a:lstStyle/>
        <a:p>
          <a:endParaRPr lang="en-US"/>
        </a:p>
      </dgm:t>
    </dgm:pt>
    <dgm:pt modelId="{EB4C67F2-C16D-42C8-BEDB-2F8445277E31}" type="pres">
      <dgm:prSet presAssocID="{99B38E61-284A-47F4-B660-F3C927682F5A}" presName="linearFlow" presStyleCnt="0">
        <dgm:presLayoutVars>
          <dgm:dir/>
          <dgm:animLvl val="lvl"/>
          <dgm:resizeHandles val="exact"/>
        </dgm:presLayoutVars>
      </dgm:prSet>
      <dgm:spPr/>
      <dgm:t>
        <a:bodyPr/>
        <a:lstStyle/>
        <a:p>
          <a:endParaRPr lang="en-US"/>
        </a:p>
      </dgm:t>
    </dgm:pt>
    <dgm:pt modelId="{499BE774-FA05-4102-9B6A-020B69E29E1C}" type="pres">
      <dgm:prSet presAssocID="{801DD09A-9417-4F2D-9714-7384786F8F23}" presName="composite" presStyleCnt="0"/>
      <dgm:spPr/>
    </dgm:pt>
    <dgm:pt modelId="{7EF7C5C7-9A28-4DE7-85AE-96CE1451BEA0}" type="pres">
      <dgm:prSet presAssocID="{801DD09A-9417-4F2D-9714-7384786F8F23}" presName="parTx" presStyleLbl="node1" presStyleIdx="0" presStyleCnt="3">
        <dgm:presLayoutVars>
          <dgm:chMax val="0"/>
          <dgm:chPref val="0"/>
          <dgm:bulletEnabled val="1"/>
        </dgm:presLayoutVars>
      </dgm:prSet>
      <dgm:spPr/>
      <dgm:t>
        <a:bodyPr/>
        <a:lstStyle/>
        <a:p>
          <a:endParaRPr lang="en-US"/>
        </a:p>
      </dgm:t>
    </dgm:pt>
    <dgm:pt modelId="{8D7BE530-1842-4A1D-B7F3-4F39D740B892}" type="pres">
      <dgm:prSet presAssocID="{801DD09A-9417-4F2D-9714-7384786F8F23}" presName="parSh" presStyleLbl="node1" presStyleIdx="0" presStyleCnt="3" custScaleY="116025"/>
      <dgm:spPr/>
      <dgm:t>
        <a:bodyPr/>
        <a:lstStyle/>
        <a:p>
          <a:endParaRPr lang="en-US"/>
        </a:p>
      </dgm:t>
    </dgm:pt>
    <dgm:pt modelId="{E1942DF9-61D4-404D-9035-66D716782A8A}" type="pres">
      <dgm:prSet presAssocID="{801DD09A-9417-4F2D-9714-7384786F8F23}" presName="desTx" presStyleLbl="fgAcc1" presStyleIdx="0" presStyleCnt="3" custScaleX="114590" custLinFactNeighborX="-230" custLinFactNeighborY="-145">
        <dgm:presLayoutVars>
          <dgm:bulletEnabled val="1"/>
        </dgm:presLayoutVars>
      </dgm:prSet>
      <dgm:spPr/>
      <dgm:t>
        <a:bodyPr/>
        <a:lstStyle/>
        <a:p>
          <a:endParaRPr lang="en-US"/>
        </a:p>
      </dgm:t>
    </dgm:pt>
    <dgm:pt modelId="{81E36193-1ED0-47FB-A988-A1864A358C37}" type="pres">
      <dgm:prSet presAssocID="{BE457C8C-B914-4B64-84A7-2FB7195464A5}" presName="sibTrans" presStyleLbl="sibTrans2D1" presStyleIdx="0" presStyleCnt="2"/>
      <dgm:spPr/>
      <dgm:t>
        <a:bodyPr/>
        <a:lstStyle/>
        <a:p>
          <a:endParaRPr lang="en-US"/>
        </a:p>
      </dgm:t>
    </dgm:pt>
    <dgm:pt modelId="{0C8BB255-C37A-4FD9-9509-AA2757216B74}" type="pres">
      <dgm:prSet presAssocID="{BE457C8C-B914-4B64-84A7-2FB7195464A5}" presName="connTx" presStyleLbl="sibTrans2D1" presStyleIdx="0" presStyleCnt="2"/>
      <dgm:spPr/>
      <dgm:t>
        <a:bodyPr/>
        <a:lstStyle/>
        <a:p>
          <a:endParaRPr lang="en-US"/>
        </a:p>
      </dgm:t>
    </dgm:pt>
    <dgm:pt modelId="{DDFBBC86-2170-4B4C-BF0B-4B72EB4C6CF8}" type="pres">
      <dgm:prSet presAssocID="{6F69886C-CF5C-4574-BBCD-F5F09B16088B}" presName="composite" presStyleCnt="0"/>
      <dgm:spPr/>
    </dgm:pt>
    <dgm:pt modelId="{9F080615-3B1D-45C8-A083-3D3591B758AF}" type="pres">
      <dgm:prSet presAssocID="{6F69886C-CF5C-4574-BBCD-F5F09B16088B}" presName="parTx" presStyleLbl="node1" presStyleIdx="0" presStyleCnt="3">
        <dgm:presLayoutVars>
          <dgm:chMax val="0"/>
          <dgm:chPref val="0"/>
          <dgm:bulletEnabled val="1"/>
        </dgm:presLayoutVars>
      </dgm:prSet>
      <dgm:spPr/>
      <dgm:t>
        <a:bodyPr/>
        <a:lstStyle/>
        <a:p>
          <a:endParaRPr lang="en-US"/>
        </a:p>
      </dgm:t>
    </dgm:pt>
    <dgm:pt modelId="{74791280-3864-4A63-A9E1-F3C523F9D3FD}" type="pres">
      <dgm:prSet presAssocID="{6F69886C-CF5C-4574-BBCD-F5F09B16088B}" presName="parSh" presStyleLbl="node1" presStyleIdx="1" presStyleCnt="3"/>
      <dgm:spPr/>
      <dgm:t>
        <a:bodyPr/>
        <a:lstStyle/>
        <a:p>
          <a:endParaRPr lang="en-US"/>
        </a:p>
      </dgm:t>
    </dgm:pt>
    <dgm:pt modelId="{FC432D77-D125-4CBA-8DD9-95BF3E274343}" type="pres">
      <dgm:prSet presAssocID="{6F69886C-CF5C-4574-BBCD-F5F09B16088B}" presName="desTx" presStyleLbl="fgAcc1" presStyleIdx="1" presStyleCnt="3" custScaleX="135107" custLinFactNeighborX="1970" custLinFactNeighborY="2480">
        <dgm:presLayoutVars>
          <dgm:bulletEnabled val="1"/>
        </dgm:presLayoutVars>
      </dgm:prSet>
      <dgm:spPr/>
      <dgm:t>
        <a:bodyPr/>
        <a:lstStyle/>
        <a:p>
          <a:endParaRPr lang="en-US"/>
        </a:p>
      </dgm:t>
    </dgm:pt>
    <dgm:pt modelId="{BD565F19-317F-4EC0-9320-60791AAD6828}" type="pres">
      <dgm:prSet presAssocID="{1AB91CE0-9301-46A8-8229-B3C33FF7463E}" presName="sibTrans" presStyleLbl="sibTrans2D1" presStyleIdx="1" presStyleCnt="2"/>
      <dgm:spPr/>
      <dgm:t>
        <a:bodyPr/>
        <a:lstStyle/>
        <a:p>
          <a:endParaRPr lang="en-US"/>
        </a:p>
      </dgm:t>
    </dgm:pt>
    <dgm:pt modelId="{1EBF59AD-D47C-43D5-9CB3-03F1EFC1BB5C}" type="pres">
      <dgm:prSet presAssocID="{1AB91CE0-9301-46A8-8229-B3C33FF7463E}" presName="connTx" presStyleLbl="sibTrans2D1" presStyleIdx="1" presStyleCnt="2"/>
      <dgm:spPr/>
      <dgm:t>
        <a:bodyPr/>
        <a:lstStyle/>
        <a:p>
          <a:endParaRPr lang="en-US"/>
        </a:p>
      </dgm:t>
    </dgm:pt>
    <dgm:pt modelId="{23FC0B1C-9D7E-4F96-B83B-2314731805B9}" type="pres">
      <dgm:prSet presAssocID="{876C1315-1516-4D96-A39A-351D1267663A}" presName="composite" presStyleCnt="0"/>
      <dgm:spPr/>
    </dgm:pt>
    <dgm:pt modelId="{FD7CA748-2D5B-4C41-9D2E-0EE846D313B3}" type="pres">
      <dgm:prSet presAssocID="{876C1315-1516-4D96-A39A-351D1267663A}" presName="parTx" presStyleLbl="node1" presStyleIdx="1" presStyleCnt="3">
        <dgm:presLayoutVars>
          <dgm:chMax val="0"/>
          <dgm:chPref val="0"/>
          <dgm:bulletEnabled val="1"/>
        </dgm:presLayoutVars>
      </dgm:prSet>
      <dgm:spPr/>
      <dgm:t>
        <a:bodyPr/>
        <a:lstStyle/>
        <a:p>
          <a:endParaRPr lang="en-US"/>
        </a:p>
      </dgm:t>
    </dgm:pt>
    <dgm:pt modelId="{DFFA77A7-0F4B-4525-A231-AD764420F91C}" type="pres">
      <dgm:prSet presAssocID="{876C1315-1516-4D96-A39A-351D1267663A}" presName="parSh" presStyleLbl="node1" presStyleIdx="2" presStyleCnt="3"/>
      <dgm:spPr/>
      <dgm:t>
        <a:bodyPr/>
        <a:lstStyle/>
        <a:p>
          <a:endParaRPr lang="en-US"/>
        </a:p>
      </dgm:t>
    </dgm:pt>
    <dgm:pt modelId="{4D297349-5C85-4604-A80C-45F9C359CB27}" type="pres">
      <dgm:prSet presAssocID="{876C1315-1516-4D96-A39A-351D1267663A}" presName="desTx" presStyleLbl="fgAcc1" presStyleIdx="2" presStyleCnt="3" custScaleX="124291">
        <dgm:presLayoutVars>
          <dgm:bulletEnabled val="1"/>
        </dgm:presLayoutVars>
      </dgm:prSet>
      <dgm:spPr/>
      <dgm:t>
        <a:bodyPr/>
        <a:lstStyle/>
        <a:p>
          <a:endParaRPr lang="en-US"/>
        </a:p>
      </dgm:t>
    </dgm:pt>
  </dgm:ptLst>
  <dgm:cxnLst>
    <dgm:cxn modelId="{C08AF788-9AA0-4B8A-B01B-804F92CFE704}" type="presOf" srcId="{C624D067-4708-4874-9EFD-8EBEB190F17F}" destId="{FC432D77-D125-4CBA-8DD9-95BF3E274343}" srcOrd="0" destOrd="0" presId="urn:microsoft.com/office/officeart/2005/8/layout/process3"/>
    <dgm:cxn modelId="{9BAD2D5C-FE01-4FA7-AF6E-3A4D3926CF23}" srcId="{6F69886C-CF5C-4574-BBCD-F5F09B16088B}" destId="{771241A8-7F16-4A0D-AB36-27C990906EA3}" srcOrd="1" destOrd="0" parTransId="{AF40BB76-5C9C-4072-A80A-12B385572569}" sibTransId="{E28636C3-9B0D-4CE3-9680-6C0E7034F857}"/>
    <dgm:cxn modelId="{E6C09A89-F951-48A8-8056-0BFC25A30F1A}" srcId="{99B38E61-284A-47F4-B660-F3C927682F5A}" destId="{801DD09A-9417-4F2D-9714-7384786F8F23}" srcOrd="0" destOrd="0" parTransId="{38F62EE9-8260-4826-9F2F-5679EBB39D4C}" sibTransId="{BE457C8C-B914-4B64-84A7-2FB7195464A5}"/>
    <dgm:cxn modelId="{5B4B40A1-BBEF-48DF-B9AB-4675C8C97C70}" srcId="{801DD09A-9417-4F2D-9714-7384786F8F23}" destId="{457BF92B-DE2C-4BDB-A14F-F84DACED29A3}" srcOrd="6" destOrd="0" parTransId="{6863F5A6-3780-4DCF-836E-73DE8FA7F304}" sibTransId="{877FF4AD-416D-4D4A-A0F0-81C961A8F36E}"/>
    <dgm:cxn modelId="{B63EBE82-9B26-48CC-ACED-AB8B28C19158}" srcId="{6F69886C-CF5C-4574-BBCD-F5F09B16088B}" destId="{55AB5657-0BEE-4F23-8684-3F91224BB7D0}" srcOrd="7" destOrd="0" parTransId="{96858E63-9BC3-46FE-8C8D-3A66D92647BE}" sibTransId="{8C984B8B-69CD-44C7-9105-AD4DCADD5651}"/>
    <dgm:cxn modelId="{58BBF0A9-0B83-481A-B243-1E6EE24B8BAF}" type="presOf" srcId="{09335906-E77B-4042-A66B-85DCD460BCBA}" destId="{E1942DF9-61D4-404D-9035-66D716782A8A}" srcOrd="0" destOrd="1" presId="urn:microsoft.com/office/officeart/2005/8/layout/process3"/>
    <dgm:cxn modelId="{3E057C8E-CF15-4ADF-92A9-A8D1ACED4183}" type="presOf" srcId="{046CBBB9-4851-443D-ABCB-6604BA5BCDAE}" destId="{FC432D77-D125-4CBA-8DD9-95BF3E274343}" srcOrd="0" destOrd="3" presId="urn:microsoft.com/office/officeart/2005/8/layout/process3"/>
    <dgm:cxn modelId="{624CC2A1-03B8-4209-AA75-C9BA21370D3B}" type="presOf" srcId="{8E40C634-3B7F-4E59-9DBC-19CE894E7E46}" destId="{4D297349-5C85-4604-A80C-45F9C359CB27}" srcOrd="0" destOrd="2" presId="urn:microsoft.com/office/officeart/2005/8/layout/process3"/>
    <dgm:cxn modelId="{F38FE931-87F7-41B6-9EE9-4F49DB3448BB}" type="presOf" srcId="{801DD09A-9417-4F2D-9714-7384786F8F23}" destId="{8D7BE530-1842-4A1D-B7F3-4F39D740B892}" srcOrd="1" destOrd="0" presId="urn:microsoft.com/office/officeart/2005/8/layout/process3"/>
    <dgm:cxn modelId="{5C5DA7CF-B223-4D1A-893C-2A1A52E7C50F}" srcId="{801DD09A-9417-4F2D-9714-7384786F8F23}" destId="{09335906-E77B-4042-A66B-85DCD460BCBA}" srcOrd="1" destOrd="0" parTransId="{FA6E85A1-93A6-4FA8-B479-A94B86D1BDE3}" sibTransId="{4AB9D163-E2F8-4260-9B23-BC0599F2F29B}"/>
    <dgm:cxn modelId="{6BC89D19-CCBA-4DCE-99A8-1709823320BD}" srcId="{801DD09A-9417-4F2D-9714-7384786F8F23}" destId="{D6F75972-D4E3-464D-8E54-0164EA652DFB}" srcOrd="5" destOrd="0" parTransId="{1458CBC7-F76F-435D-8110-03B7AFD75E9A}" sibTransId="{136ACD7F-B7A3-4ABE-9320-B94682DEAC54}"/>
    <dgm:cxn modelId="{7D02DCB6-04B6-4325-A008-E8FAE092687F}" type="presOf" srcId="{6F69886C-CF5C-4574-BBCD-F5F09B16088B}" destId="{74791280-3864-4A63-A9E1-F3C523F9D3FD}" srcOrd="1" destOrd="0" presId="urn:microsoft.com/office/officeart/2005/8/layout/process3"/>
    <dgm:cxn modelId="{66AF6C77-98C1-41A1-BCE4-71F9F6C50EFB}" srcId="{876C1315-1516-4D96-A39A-351D1267663A}" destId="{3B6023BD-7825-422E-A426-0398D2941D8C}" srcOrd="1" destOrd="0" parTransId="{F3A6E54A-1A78-4666-A19D-911528E3D575}" sibTransId="{932EA624-6683-4C55-91B4-9531C6709308}"/>
    <dgm:cxn modelId="{43425ACC-3EE0-4524-AED6-10C44E578834}" type="presOf" srcId="{BE457C8C-B914-4B64-84A7-2FB7195464A5}" destId="{0C8BB255-C37A-4FD9-9509-AA2757216B74}" srcOrd="1" destOrd="0" presId="urn:microsoft.com/office/officeart/2005/8/layout/process3"/>
    <dgm:cxn modelId="{3B2ED5DD-47BA-4E3D-9C33-B93D9C4B27A0}" srcId="{6F69886C-CF5C-4574-BBCD-F5F09B16088B}" destId="{ACC6877B-9F7E-4B62-B123-CCD801AD8347}" srcOrd="4" destOrd="0" parTransId="{B9858459-D8A9-4D84-B145-C7F45234CA9E}" sibTransId="{A15B397B-7E1C-416C-81AD-508C3F53A58D}"/>
    <dgm:cxn modelId="{4AE7DAEE-E9D4-428E-AB18-A2E530DA4D11}" srcId="{99B38E61-284A-47F4-B660-F3C927682F5A}" destId="{876C1315-1516-4D96-A39A-351D1267663A}" srcOrd="2" destOrd="0" parTransId="{FF8807B5-2EDE-417C-90BB-569EB7B53C0F}" sibTransId="{AC58CA97-47A0-4D5C-8AE5-6A4DD0CAE8FC}"/>
    <dgm:cxn modelId="{0B0BD873-6DEF-45F0-939F-D7DEAFB9E354}" type="presOf" srcId="{5B256347-6DD7-4F72-8213-1819153B01E8}" destId="{FC432D77-D125-4CBA-8DD9-95BF3E274343}" srcOrd="0" destOrd="5" presId="urn:microsoft.com/office/officeart/2005/8/layout/process3"/>
    <dgm:cxn modelId="{9F3CF670-A223-485A-9C47-74B848845E93}" type="presOf" srcId="{55AB5657-0BEE-4F23-8684-3F91224BB7D0}" destId="{FC432D77-D125-4CBA-8DD9-95BF3E274343}" srcOrd="0" destOrd="7" presId="urn:microsoft.com/office/officeart/2005/8/layout/process3"/>
    <dgm:cxn modelId="{304A8E1D-F511-48EC-86DD-B6A8D7903EBA}" srcId="{876C1315-1516-4D96-A39A-351D1267663A}" destId="{4A2AD884-73B0-4EB8-960F-5BBA672FE1D6}" srcOrd="0" destOrd="0" parTransId="{71E553BF-A16F-47C3-807C-9678D3008A21}" sibTransId="{7E50B978-6E90-4AEC-93FE-18C80866B23F}"/>
    <dgm:cxn modelId="{463FDE73-D2CF-409D-A0E4-0ED686FF5796}" type="presOf" srcId="{D17CF0EB-814A-46F9-B2EE-1F4F52A1DE51}" destId="{FC432D77-D125-4CBA-8DD9-95BF3E274343}" srcOrd="0" destOrd="2" presId="urn:microsoft.com/office/officeart/2005/8/layout/process3"/>
    <dgm:cxn modelId="{2FD73796-F80E-4366-AECF-AD3D74ABF829}" srcId="{6F69886C-CF5C-4574-BBCD-F5F09B16088B}" destId="{5B256347-6DD7-4F72-8213-1819153B01E8}" srcOrd="5" destOrd="0" parTransId="{44BA8694-54E6-4169-8B4A-018C2CA32314}" sibTransId="{90D625D4-3AFB-42D2-8588-4E7B8A6106B2}"/>
    <dgm:cxn modelId="{6753118C-CC0F-40F1-83EF-EA5AA611B3D7}" type="presOf" srcId="{BEBFEC96-FA45-46D8-B803-13669CA69437}" destId="{4D297349-5C85-4604-A80C-45F9C359CB27}" srcOrd="0" destOrd="3" presId="urn:microsoft.com/office/officeart/2005/8/layout/process3"/>
    <dgm:cxn modelId="{169CE702-BBEB-409C-9CE2-2624A7780CC0}" type="presOf" srcId="{865EF219-A936-4EF9-8A0F-3220F60B72B2}" destId="{E1942DF9-61D4-404D-9035-66D716782A8A}" srcOrd="0" destOrd="2" presId="urn:microsoft.com/office/officeart/2005/8/layout/process3"/>
    <dgm:cxn modelId="{7EDB5EE9-A828-49FE-A25F-0F7BA37FE9CE}" type="presOf" srcId="{ACC6877B-9F7E-4B62-B123-CCD801AD8347}" destId="{FC432D77-D125-4CBA-8DD9-95BF3E274343}" srcOrd="0" destOrd="4" presId="urn:microsoft.com/office/officeart/2005/8/layout/process3"/>
    <dgm:cxn modelId="{1CF80DAD-51D0-49F6-8E30-4B84105096F6}" type="presOf" srcId="{0DEA9EAE-63FD-4757-B1F1-B4B6ADEF6B45}" destId="{E1942DF9-61D4-404D-9035-66D716782A8A}" srcOrd="0" destOrd="7" presId="urn:microsoft.com/office/officeart/2005/8/layout/process3"/>
    <dgm:cxn modelId="{ADB98450-E6AC-4DFB-9988-5CB38194ADCE}" srcId="{801DD09A-9417-4F2D-9714-7384786F8F23}" destId="{A41F9C9D-711F-4006-AD3A-4AE389A8356B}" srcOrd="4" destOrd="0" parTransId="{A96A18AF-96F2-419F-980D-B3848826B35D}" sibTransId="{232DDD9C-BFCB-4B0E-B3EA-EF068E49A387}"/>
    <dgm:cxn modelId="{BE13FC04-BA9E-444E-9BA1-D95A79E51E27}" type="presOf" srcId="{12A6B5FB-DD12-43E3-889D-406C146137E7}" destId="{E1942DF9-61D4-404D-9035-66D716782A8A}" srcOrd="0" destOrd="3" presId="urn:microsoft.com/office/officeart/2005/8/layout/process3"/>
    <dgm:cxn modelId="{A42E30AE-82AD-4AAB-A505-70F043AB8A6C}" srcId="{876C1315-1516-4D96-A39A-351D1267663A}" destId="{BEBFEC96-FA45-46D8-B803-13669CA69437}" srcOrd="3" destOrd="0" parTransId="{D54F3DF9-FFC0-4E5B-9143-6F29D7A6D0D2}" sibTransId="{7A830A0A-F856-44A5-A349-F89F32693B98}"/>
    <dgm:cxn modelId="{BCCF8A62-3FE5-4958-8DCA-B18C586657D8}" type="presOf" srcId="{BE457C8C-B914-4B64-84A7-2FB7195464A5}" destId="{81E36193-1ED0-47FB-A988-A1864A358C37}" srcOrd="0" destOrd="0" presId="urn:microsoft.com/office/officeart/2005/8/layout/process3"/>
    <dgm:cxn modelId="{231889F7-B18F-4B5A-B849-C60712FF0A43}" type="presOf" srcId="{6F69886C-CF5C-4574-BBCD-F5F09B16088B}" destId="{9F080615-3B1D-45C8-A083-3D3591B758AF}" srcOrd="0" destOrd="0" presId="urn:microsoft.com/office/officeart/2005/8/layout/process3"/>
    <dgm:cxn modelId="{D22F259F-E8BF-4E30-B4FA-8975A19681F8}" type="presOf" srcId="{99B38E61-284A-47F4-B660-F3C927682F5A}" destId="{EB4C67F2-C16D-42C8-BEDB-2F8445277E31}" srcOrd="0" destOrd="0" presId="urn:microsoft.com/office/officeart/2005/8/layout/process3"/>
    <dgm:cxn modelId="{DCE71EA0-628E-449E-BB83-E0AACE5FCA67}" srcId="{801DD09A-9417-4F2D-9714-7384786F8F23}" destId="{0DEA9EAE-63FD-4757-B1F1-B4B6ADEF6B45}" srcOrd="7" destOrd="0" parTransId="{73446931-69BC-46F5-9371-C6B0202635CD}" sibTransId="{70CDFB31-42C5-4EC7-906D-56EA334DBFD6}"/>
    <dgm:cxn modelId="{4D4D094E-0321-4715-875E-AE1C388BF83D}" type="presOf" srcId="{D6F75972-D4E3-464D-8E54-0164EA652DFB}" destId="{E1942DF9-61D4-404D-9035-66D716782A8A}" srcOrd="0" destOrd="5" presId="urn:microsoft.com/office/officeart/2005/8/layout/process3"/>
    <dgm:cxn modelId="{5269D013-51FB-4485-B8CD-72D737B44AB7}" type="presOf" srcId="{1AB91CE0-9301-46A8-8229-B3C33FF7463E}" destId="{1EBF59AD-D47C-43D5-9CB3-03F1EFC1BB5C}" srcOrd="1" destOrd="0" presId="urn:microsoft.com/office/officeart/2005/8/layout/process3"/>
    <dgm:cxn modelId="{8D3466ED-EB84-4E39-9DB1-405477FD756C}" srcId="{801DD09A-9417-4F2D-9714-7384786F8F23}" destId="{AB96BBFB-FBA0-4BE9-8FBF-CF8B853BB39E}" srcOrd="8" destOrd="0" parTransId="{B3CD3E53-2734-4263-845E-4CCF67F0F4DC}" sibTransId="{F861E8B9-660D-43A5-A40A-43B1ECF94610}"/>
    <dgm:cxn modelId="{E5489D4C-E3B5-4E96-BDEB-7E636C96AB7F}" type="presOf" srcId="{771241A8-7F16-4A0D-AB36-27C990906EA3}" destId="{FC432D77-D125-4CBA-8DD9-95BF3E274343}" srcOrd="0" destOrd="1" presId="urn:microsoft.com/office/officeart/2005/8/layout/process3"/>
    <dgm:cxn modelId="{04E15592-245D-4CFF-9E6F-E003C1CC8715}" srcId="{801DD09A-9417-4F2D-9714-7384786F8F23}" destId="{865EF219-A936-4EF9-8A0F-3220F60B72B2}" srcOrd="2" destOrd="0" parTransId="{D26F7697-4EFB-4D62-AAB0-0D403AE92550}" sibTransId="{B3350601-52C6-4641-8CF9-D24730D03CBB}"/>
    <dgm:cxn modelId="{4FFCA1C7-6B06-4E53-A533-5B5354B99AFA}" srcId="{801DD09A-9417-4F2D-9714-7384786F8F23}" destId="{0DBC5A01-5350-49B0-8301-87C0D8D29399}" srcOrd="0" destOrd="0" parTransId="{F62DCEEA-FA8C-43C2-9809-460E5E01C6D0}" sibTransId="{328D415A-EBEC-409F-BC99-0111D2BC2229}"/>
    <dgm:cxn modelId="{53C092D4-BC76-4969-97E6-5F098A77EE42}" type="presOf" srcId="{0DBC5A01-5350-49B0-8301-87C0D8D29399}" destId="{E1942DF9-61D4-404D-9035-66D716782A8A}" srcOrd="0" destOrd="0" presId="urn:microsoft.com/office/officeart/2005/8/layout/process3"/>
    <dgm:cxn modelId="{A19E4813-227C-4405-8E00-9709AE0D6DAE}" type="presOf" srcId="{3B6023BD-7825-422E-A426-0398D2941D8C}" destId="{4D297349-5C85-4604-A80C-45F9C359CB27}" srcOrd="0" destOrd="1" presId="urn:microsoft.com/office/officeart/2005/8/layout/process3"/>
    <dgm:cxn modelId="{593C92B4-A3D2-4F8C-8D69-D0E959AA732E}" srcId="{99B38E61-284A-47F4-B660-F3C927682F5A}" destId="{6F69886C-CF5C-4574-BBCD-F5F09B16088B}" srcOrd="1" destOrd="0" parTransId="{1855495F-87AC-4EA5-A1C8-FC8DF92DEB45}" sibTransId="{1AB91CE0-9301-46A8-8229-B3C33FF7463E}"/>
    <dgm:cxn modelId="{B08BBB65-3982-4F15-8266-971EECD02640}" srcId="{6F69886C-CF5C-4574-BBCD-F5F09B16088B}" destId="{046CBBB9-4851-443D-ABCB-6604BA5BCDAE}" srcOrd="3" destOrd="0" parTransId="{9BAAF2AC-A47A-47CA-B5CC-BEFBA4042A61}" sibTransId="{34E0AE6D-E2D0-4934-857E-C8A97E63FCBA}"/>
    <dgm:cxn modelId="{BB51D22F-728D-4AE2-9AB1-0CD5EA21C607}" type="presOf" srcId="{DFA066FB-0669-44DE-A719-3D35D1C18C3B}" destId="{FC432D77-D125-4CBA-8DD9-95BF3E274343}" srcOrd="0" destOrd="6" presId="urn:microsoft.com/office/officeart/2005/8/layout/process3"/>
    <dgm:cxn modelId="{EA69B6B8-9D6F-4E94-BC1E-7A3A74AC984D}" type="presOf" srcId="{1AB91CE0-9301-46A8-8229-B3C33FF7463E}" destId="{BD565F19-317F-4EC0-9320-60791AAD6828}" srcOrd="0" destOrd="0" presId="urn:microsoft.com/office/officeart/2005/8/layout/process3"/>
    <dgm:cxn modelId="{F7155E5F-7876-4BF6-ACBE-2DDB42ED44BF}" srcId="{801DD09A-9417-4F2D-9714-7384786F8F23}" destId="{12A6B5FB-DD12-43E3-889D-406C146137E7}" srcOrd="3" destOrd="0" parTransId="{129920E9-D201-4978-BC2A-CDE594D5F3CC}" sibTransId="{125CA336-2ECA-45D5-9D2F-20F8024207A8}"/>
    <dgm:cxn modelId="{45AEFA5E-F6FA-48A6-952A-C27D2FEE6458}" srcId="{6F69886C-CF5C-4574-BBCD-F5F09B16088B}" destId="{DFA066FB-0669-44DE-A719-3D35D1C18C3B}" srcOrd="6" destOrd="0" parTransId="{9149697C-2344-462E-B90A-16D9DA74529F}" sibTransId="{0AAB6273-9C7B-4B75-B2BC-C36BC6650EDE}"/>
    <dgm:cxn modelId="{A118E6AD-FEE7-4DA5-8FDC-9518BB49623B}" type="presOf" srcId="{A41F9C9D-711F-4006-AD3A-4AE389A8356B}" destId="{E1942DF9-61D4-404D-9035-66D716782A8A}" srcOrd="0" destOrd="4" presId="urn:microsoft.com/office/officeart/2005/8/layout/process3"/>
    <dgm:cxn modelId="{839A622A-7B94-4718-A7EB-0EF9B4FF2484}" srcId="{6F69886C-CF5C-4574-BBCD-F5F09B16088B}" destId="{D17CF0EB-814A-46F9-B2EE-1F4F52A1DE51}" srcOrd="2" destOrd="0" parTransId="{5D7072AA-C9DA-439F-BD9B-1B47375F5FBB}" sibTransId="{6AC49E61-97F3-4427-B513-997EA1A289E1}"/>
    <dgm:cxn modelId="{0A110E26-F547-476F-BEE3-A36AB71A74EB}" type="presOf" srcId="{4A2AD884-73B0-4EB8-960F-5BBA672FE1D6}" destId="{4D297349-5C85-4604-A80C-45F9C359CB27}" srcOrd="0" destOrd="0" presId="urn:microsoft.com/office/officeart/2005/8/layout/process3"/>
    <dgm:cxn modelId="{7DCCB408-50C5-453C-BAD8-2E9B5BFBDC43}" type="presOf" srcId="{876C1315-1516-4D96-A39A-351D1267663A}" destId="{DFFA77A7-0F4B-4525-A231-AD764420F91C}" srcOrd="1" destOrd="0" presId="urn:microsoft.com/office/officeart/2005/8/layout/process3"/>
    <dgm:cxn modelId="{9404B513-3DBE-4F95-BF9F-56B2507A7D31}" type="presOf" srcId="{457BF92B-DE2C-4BDB-A14F-F84DACED29A3}" destId="{E1942DF9-61D4-404D-9035-66D716782A8A}" srcOrd="0" destOrd="6" presId="urn:microsoft.com/office/officeart/2005/8/layout/process3"/>
    <dgm:cxn modelId="{C3F7492A-0A4D-41EA-B9CE-03431E8F1551}" type="presOf" srcId="{AB96BBFB-FBA0-4BE9-8FBF-CF8B853BB39E}" destId="{E1942DF9-61D4-404D-9035-66D716782A8A}" srcOrd="0" destOrd="8" presId="urn:microsoft.com/office/officeart/2005/8/layout/process3"/>
    <dgm:cxn modelId="{C17ED9C4-27FC-45C5-A6C6-FEC7E6FCB868}" type="presOf" srcId="{801DD09A-9417-4F2D-9714-7384786F8F23}" destId="{7EF7C5C7-9A28-4DE7-85AE-96CE1451BEA0}" srcOrd="0" destOrd="0" presId="urn:microsoft.com/office/officeart/2005/8/layout/process3"/>
    <dgm:cxn modelId="{1477C1F4-83E4-4D69-9233-7505D9617C09}" type="presOf" srcId="{876C1315-1516-4D96-A39A-351D1267663A}" destId="{FD7CA748-2D5B-4C41-9D2E-0EE846D313B3}" srcOrd="0" destOrd="0" presId="urn:microsoft.com/office/officeart/2005/8/layout/process3"/>
    <dgm:cxn modelId="{B3F9665B-6914-4300-8F6F-F44A99B40734}" srcId="{6F69886C-CF5C-4574-BBCD-F5F09B16088B}" destId="{C624D067-4708-4874-9EFD-8EBEB190F17F}" srcOrd="0" destOrd="0" parTransId="{6F3A392F-8432-4CC8-AEB7-00DF0FAFFF58}" sibTransId="{7877A2D9-983D-48EB-BD6D-660CCABB4327}"/>
    <dgm:cxn modelId="{497848BA-078D-4A56-B83E-B4BA645BDE81}" srcId="{876C1315-1516-4D96-A39A-351D1267663A}" destId="{8E40C634-3B7F-4E59-9DBC-19CE894E7E46}" srcOrd="2" destOrd="0" parTransId="{9AE479E0-D640-41C1-808E-8C89640AD7CE}" sibTransId="{D8C352D7-DDAA-4A26-8C1C-1A961D9947D8}"/>
    <dgm:cxn modelId="{CE6C028F-6435-40ED-B174-7CDA398D2FD6}" type="presParOf" srcId="{EB4C67F2-C16D-42C8-BEDB-2F8445277E31}" destId="{499BE774-FA05-4102-9B6A-020B69E29E1C}" srcOrd="0" destOrd="0" presId="urn:microsoft.com/office/officeart/2005/8/layout/process3"/>
    <dgm:cxn modelId="{FE5731C9-C701-47DB-90A0-D6016F3BE2CF}" type="presParOf" srcId="{499BE774-FA05-4102-9B6A-020B69E29E1C}" destId="{7EF7C5C7-9A28-4DE7-85AE-96CE1451BEA0}" srcOrd="0" destOrd="0" presId="urn:microsoft.com/office/officeart/2005/8/layout/process3"/>
    <dgm:cxn modelId="{432F34CC-D981-4CED-B64A-C8D834E41661}" type="presParOf" srcId="{499BE774-FA05-4102-9B6A-020B69E29E1C}" destId="{8D7BE530-1842-4A1D-B7F3-4F39D740B892}" srcOrd="1" destOrd="0" presId="urn:microsoft.com/office/officeart/2005/8/layout/process3"/>
    <dgm:cxn modelId="{EE78B679-29F6-433A-AF42-165179B3E48C}" type="presParOf" srcId="{499BE774-FA05-4102-9B6A-020B69E29E1C}" destId="{E1942DF9-61D4-404D-9035-66D716782A8A}" srcOrd="2" destOrd="0" presId="urn:microsoft.com/office/officeart/2005/8/layout/process3"/>
    <dgm:cxn modelId="{B0DC38DC-2B91-40EB-974C-B6237607FE00}" type="presParOf" srcId="{EB4C67F2-C16D-42C8-BEDB-2F8445277E31}" destId="{81E36193-1ED0-47FB-A988-A1864A358C37}" srcOrd="1" destOrd="0" presId="urn:microsoft.com/office/officeart/2005/8/layout/process3"/>
    <dgm:cxn modelId="{51EF9C74-DA42-405E-BF60-751B0DAFE7FA}" type="presParOf" srcId="{81E36193-1ED0-47FB-A988-A1864A358C37}" destId="{0C8BB255-C37A-4FD9-9509-AA2757216B74}" srcOrd="0" destOrd="0" presId="urn:microsoft.com/office/officeart/2005/8/layout/process3"/>
    <dgm:cxn modelId="{C70CE7B2-59DA-4E45-B222-D8B8D13040D8}" type="presParOf" srcId="{EB4C67F2-C16D-42C8-BEDB-2F8445277E31}" destId="{DDFBBC86-2170-4B4C-BF0B-4B72EB4C6CF8}" srcOrd="2" destOrd="0" presId="urn:microsoft.com/office/officeart/2005/8/layout/process3"/>
    <dgm:cxn modelId="{E632350B-A5D8-4F01-A364-A34F66BEF96E}" type="presParOf" srcId="{DDFBBC86-2170-4B4C-BF0B-4B72EB4C6CF8}" destId="{9F080615-3B1D-45C8-A083-3D3591B758AF}" srcOrd="0" destOrd="0" presId="urn:microsoft.com/office/officeart/2005/8/layout/process3"/>
    <dgm:cxn modelId="{1FD126E9-8F64-453C-9334-162668C70B87}" type="presParOf" srcId="{DDFBBC86-2170-4B4C-BF0B-4B72EB4C6CF8}" destId="{74791280-3864-4A63-A9E1-F3C523F9D3FD}" srcOrd="1" destOrd="0" presId="urn:microsoft.com/office/officeart/2005/8/layout/process3"/>
    <dgm:cxn modelId="{E5FEE79E-2F82-4801-AAD5-11D7DE887657}" type="presParOf" srcId="{DDFBBC86-2170-4B4C-BF0B-4B72EB4C6CF8}" destId="{FC432D77-D125-4CBA-8DD9-95BF3E274343}" srcOrd="2" destOrd="0" presId="urn:microsoft.com/office/officeart/2005/8/layout/process3"/>
    <dgm:cxn modelId="{1AC27E46-5C2B-4367-8FB6-2945AC874DF0}" type="presParOf" srcId="{EB4C67F2-C16D-42C8-BEDB-2F8445277E31}" destId="{BD565F19-317F-4EC0-9320-60791AAD6828}" srcOrd="3" destOrd="0" presId="urn:microsoft.com/office/officeart/2005/8/layout/process3"/>
    <dgm:cxn modelId="{A501BA7A-25E2-4870-8DCD-90497151A829}" type="presParOf" srcId="{BD565F19-317F-4EC0-9320-60791AAD6828}" destId="{1EBF59AD-D47C-43D5-9CB3-03F1EFC1BB5C}" srcOrd="0" destOrd="0" presId="urn:microsoft.com/office/officeart/2005/8/layout/process3"/>
    <dgm:cxn modelId="{5732352F-C034-4A0C-82E8-B42F8974637F}" type="presParOf" srcId="{EB4C67F2-C16D-42C8-BEDB-2F8445277E31}" destId="{23FC0B1C-9D7E-4F96-B83B-2314731805B9}" srcOrd="4" destOrd="0" presId="urn:microsoft.com/office/officeart/2005/8/layout/process3"/>
    <dgm:cxn modelId="{8B06FA31-A6AE-49DE-BBBC-C0AC185282CC}" type="presParOf" srcId="{23FC0B1C-9D7E-4F96-B83B-2314731805B9}" destId="{FD7CA748-2D5B-4C41-9D2E-0EE846D313B3}" srcOrd="0" destOrd="0" presId="urn:microsoft.com/office/officeart/2005/8/layout/process3"/>
    <dgm:cxn modelId="{10241812-14ED-4297-83EF-2124452495D3}" type="presParOf" srcId="{23FC0B1C-9D7E-4F96-B83B-2314731805B9}" destId="{DFFA77A7-0F4B-4525-A231-AD764420F91C}" srcOrd="1" destOrd="0" presId="urn:microsoft.com/office/officeart/2005/8/layout/process3"/>
    <dgm:cxn modelId="{D8219723-E17B-491C-9453-53CA93AD8DC2}" type="presParOf" srcId="{23FC0B1C-9D7E-4F96-B83B-2314731805B9}" destId="{4D297349-5C85-4604-A80C-45F9C359CB27}"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9B38E61-284A-47F4-B660-F3C927682F5A}" type="doc">
      <dgm:prSet loTypeId="urn:microsoft.com/office/officeart/2005/8/layout/process3" loCatId="process" qsTypeId="urn:microsoft.com/office/officeart/2005/8/quickstyle/simple1" qsCatId="simple" csTypeId="urn:microsoft.com/office/officeart/2005/8/colors/accent6_1" csCatId="accent6" phldr="1"/>
      <dgm:spPr/>
      <dgm:t>
        <a:bodyPr/>
        <a:lstStyle/>
        <a:p>
          <a:endParaRPr lang="en-US"/>
        </a:p>
      </dgm:t>
    </dgm:pt>
    <dgm:pt modelId="{801DD09A-9417-4F2D-9714-7384786F8F23}">
      <dgm:prSet phldrT="[Text]"/>
      <dgm:spPr/>
      <dgm:t>
        <a:bodyPr/>
        <a:lstStyle/>
        <a:p>
          <a:r>
            <a:rPr lang="en-US" dirty="0" smtClean="0">
              <a:solidFill>
                <a:srgbClr val="FFFFFF"/>
              </a:solidFill>
            </a:rPr>
            <a:t>Inputs</a:t>
          </a:r>
          <a:endParaRPr lang="en-US" dirty="0">
            <a:solidFill>
              <a:srgbClr val="FFFFFF"/>
            </a:solidFill>
          </a:endParaRPr>
        </a:p>
      </dgm:t>
    </dgm:pt>
    <dgm:pt modelId="{38F62EE9-8260-4826-9F2F-5679EBB39D4C}" type="parTrans" cxnId="{E6C09A89-F951-48A8-8056-0BFC25A30F1A}">
      <dgm:prSet/>
      <dgm:spPr/>
      <dgm:t>
        <a:bodyPr/>
        <a:lstStyle/>
        <a:p>
          <a:endParaRPr lang="en-US"/>
        </a:p>
      </dgm:t>
    </dgm:pt>
    <dgm:pt modelId="{BE457C8C-B914-4B64-84A7-2FB7195464A5}" type="sibTrans" cxnId="{E6C09A89-F951-48A8-8056-0BFC25A30F1A}">
      <dgm:prSet/>
      <dgm:spPr/>
      <dgm:t>
        <a:bodyPr/>
        <a:lstStyle/>
        <a:p>
          <a:endParaRPr lang="en-US"/>
        </a:p>
      </dgm:t>
    </dgm:pt>
    <dgm:pt modelId="{0DBC5A01-5350-49B0-8301-87C0D8D29399}">
      <dgm:prSet phldrT="[Text]" custT="1"/>
      <dgm:spPr/>
      <dgm:t>
        <a:bodyPr/>
        <a:lstStyle/>
        <a:p>
          <a:r>
            <a:rPr lang="en-US" sz="1400" dirty="0" smtClean="0"/>
            <a:t>1 Project Management Plan</a:t>
          </a:r>
          <a:endParaRPr lang="en-US" sz="1400" dirty="0"/>
        </a:p>
      </dgm:t>
    </dgm:pt>
    <dgm:pt modelId="{F62DCEEA-FA8C-43C2-9809-460E5E01C6D0}" type="parTrans" cxnId="{4FFCA1C7-6B06-4E53-A533-5B5354B99AFA}">
      <dgm:prSet/>
      <dgm:spPr/>
      <dgm:t>
        <a:bodyPr/>
        <a:lstStyle/>
        <a:p>
          <a:endParaRPr lang="en-US"/>
        </a:p>
      </dgm:t>
    </dgm:pt>
    <dgm:pt modelId="{328D415A-EBEC-409F-BC99-0111D2BC2229}" type="sibTrans" cxnId="{4FFCA1C7-6B06-4E53-A533-5B5354B99AFA}">
      <dgm:prSet/>
      <dgm:spPr/>
      <dgm:t>
        <a:bodyPr/>
        <a:lstStyle/>
        <a:p>
          <a:endParaRPr lang="en-US"/>
        </a:p>
      </dgm:t>
    </dgm:pt>
    <dgm:pt modelId="{6F69886C-CF5C-4574-BBCD-F5F09B16088B}">
      <dgm:prSet phldrT="[Text]"/>
      <dgm:spPr/>
      <dgm:t>
        <a:bodyPr/>
        <a:lstStyle/>
        <a:p>
          <a:r>
            <a:rPr lang="en-US" dirty="0" smtClean="0">
              <a:solidFill>
                <a:srgbClr val="FFFFFF"/>
              </a:solidFill>
            </a:rPr>
            <a:t>Tools &amp; Techniques</a:t>
          </a:r>
          <a:endParaRPr lang="en-US" dirty="0">
            <a:solidFill>
              <a:srgbClr val="FFFFFF"/>
            </a:solidFill>
          </a:endParaRPr>
        </a:p>
      </dgm:t>
    </dgm:pt>
    <dgm:pt modelId="{1855495F-87AC-4EA5-A1C8-FC8DF92DEB45}" type="parTrans" cxnId="{593C92B4-A3D2-4F8C-8D69-D0E959AA732E}">
      <dgm:prSet/>
      <dgm:spPr/>
      <dgm:t>
        <a:bodyPr/>
        <a:lstStyle/>
        <a:p>
          <a:endParaRPr lang="en-US"/>
        </a:p>
      </dgm:t>
    </dgm:pt>
    <dgm:pt modelId="{1AB91CE0-9301-46A8-8229-B3C33FF7463E}" type="sibTrans" cxnId="{593C92B4-A3D2-4F8C-8D69-D0E959AA732E}">
      <dgm:prSet/>
      <dgm:spPr/>
      <dgm:t>
        <a:bodyPr/>
        <a:lstStyle/>
        <a:p>
          <a:endParaRPr lang="en-US"/>
        </a:p>
      </dgm:t>
    </dgm:pt>
    <dgm:pt modelId="{C624D067-4708-4874-9EFD-8EBEB190F17F}">
      <dgm:prSet phldrT="[Text]"/>
      <dgm:spPr/>
      <dgm:t>
        <a:bodyPr/>
        <a:lstStyle/>
        <a:p>
          <a:r>
            <a:rPr lang="en-US" dirty="0" smtClean="0"/>
            <a:t>1 Performance reviews</a:t>
          </a:r>
          <a:endParaRPr lang="en-US" dirty="0"/>
        </a:p>
      </dgm:t>
    </dgm:pt>
    <dgm:pt modelId="{6F3A392F-8432-4CC8-AEB7-00DF0FAFFF58}" type="parTrans" cxnId="{B3F9665B-6914-4300-8F6F-F44A99B40734}">
      <dgm:prSet/>
      <dgm:spPr/>
      <dgm:t>
        <a:bodyPr/>
        <a:lstStyle/>
        <a:p>
          <a:endParaRPr lang="en-US"/>
        </a:p>
      </dgm:t>
    </dgm:pt>
    <dgm:pt modelId="{7877A2D9-983D-48EB-BD6D-660CCABB4327}" type="sibTrans" cxnId="{B3F9665B-6914-4300-8F6F-F44A99B40734}">
      <dgm:prSet/>
      <dgm:spPr/>
      <dgm:t>
        <a:bodyPr/>
        <a:lstStyle/>
        <a:p>
          <a:endParaRPr lang="en-US"/>
        </a:p>
      </dgm:t>
    </dgm:pt>
    <dgm:pt modelId="{876C1315-1516-4D96-A39A-351D1267663A}">
      <dgm:prSet phldrT="[Text]"/>
      <dgm:spPr/>
      <dgm:t>
        <a:bodyPr/>
        <a:lstStyle/>
        <a:p>
          <a:r>
            <a:rPr lang="en-US" dirty="0" smtClean="0">
              <a:solidFill>
                <a:srgbClr val="FFFFFF"/>
              </a:solidFill>
            </a:rPr>
            <a:t>Outputs</a:t>
          </a:r>
          <a:endParaRPr lang="en-US" dirty="0">
            <a:solidFill>
              <a:srgbClr val="FFFFFF"/>
            </a:solidFill>
          </a:endParaRPr>
        </a:p>
      </dgm:t>
    </dgm:pt>
    <dgm:pt modelId="{FF8807B5-2EDE-417C-90BB-569EB7B53C0F}" type="parTrans" cxnId="{4AE7DAEE-E9D4-428E-AB18-A2E530DA4D11}">
      <dgm:prSet/>
      <dgm:spPr/>
      <dgm:t>
        <a:bodyPr/>
        <a:lstStyle/>
        <a:p>
          <a:endParaRPr lang="en-US"/>
        </a:p>
      </dgm:t>
    </dgm:pt>
    <dgm:pt modelId="{AC58CA97-47A0-4D5C-8AE5-6A4DD0CAE8FC}" type="sibTrans" cxnId="{4AE7DAEE-E9D4-428E-AB18-A2E530DA4D11}">
      <dgm:prSet/>
      <dgm:spPr/>
      <dgm:t>
        <a:bodyPr/>
        <a:lstStyle/>
        <a:p>
          <a:endParaRPr lang="en-US"/>
        </a:p>
      </dgm:t>
    </dgm:pt>
    <dgm:pt modelId="{4A2AD884-73B0-4EB8-960F-5BBA672FE1D6}">
      <dgm:prSet phldrT="[Text]"/>
      <dgm:spPr/>
      <dgm:t>
        <a:bodyPr/>
        <a:lstStyle/>
        <a:p>
          <a:r>
            <a:rPr lang="en-US" dirty="0" smtClean="0"/>
            <a:t>1 Work performance measurements</a:t>
          </a:r>
          <a:endParaRPr lang="en-US" dirty="0"/>
        </a:p>
      </dgm:t>
    </dgm:pt>
    <dgm:pt modelId="{71E553BF-A16F-47C3-807C-9678D3008A21}" type="parTrans" cxnId="{304A8E1D-F511-48EC-86DD-B6A8D7903EBA}">
      <dgm:prSet/>
      <dgm:spPr/>
      <dgm:t>
        <a:bodyPr/>
        <a:lstStyle/>
        <a:p>
          <a:endParaRPr lang="en-US"/>
        </a:p>
      </dgm:t>
    </dgm:pt>
    <dgm:pt modelId="{7E50B978-6E90-4AEC-93FE-18C80866B23F}" type="sibTrans" cxnId="{304A8E1D-F511-48EC-86DD-B6A8D7903EBA}">
      <dgm:prSet/>
      <dgm:spPr/>
      <dgm:t>
        <a:bodyPr/>
        <a:lstStyle/>
        <a:p>
          <a:endParaRPr lang="en-US"/>
        </a:p>
      </dgm:t>
    </dgm:pt>
    <dgm:pt modelId="{771241A8-7F16-4A0D-AB36-27C990906EA3}">
      <dgm:prSet phldrT="[Text]"/>
      <dgm:spPr/>
      <dgm:t>
        <a:bodyPr/>
        <a:lstStyle/>
        <a:p>
          <a:r>
            <a:rPr lang="en-US" dirty="0" smtClean="0"/>
            <a:t>2 Variance analysis</a:t>
          </a:r>
          <a:endParaRPr lang="en-US" dirty="0"/>
        </a:p>
      </dgm:t>
    </dgm:pt>
    <dgm:pt modelId="{AF40BB76-5C9C-4072-A80A-12B385572569}" type="parTrans" cxnId="{9BAD2D5C-FE01-4FA7-AF6E-3A4D3926CF23}">
      <dgm:prSet/>
      <dgm:spPr/>
      <dgm:t>
        <a:bodyPr/>
        <a:lstStyle/>
        <a:p>
          <a:endParaRPr lang="en-US"/>
        </a:p>
      </dgm:t>
    </dgm:pt>
    <dgm:pt modelId="{E28636C3-9B0D-4CE3-9680-6C0E7034F857}" type="sibTrans" cxnId="{9BAD2D5C-FE01-4FA7-AF6E-3A4D3926CF23}">
      <dgm:prSet/>
      <dgm:spPr/>
      <dgm:t>
        <a:bodyPr/>
        <a:lstStyle/>
        <a:p>
          <a:endParaRPr lang="en-US"/>
        </a:p>
      </dgm:t>
    </dgm:pt>
    <dgm:pt modelId="{D17CF0EB-814A-46F9-B2EE-1F4F52A1DE51}">
      <dgm:prSet phldrT="[Text]"/>
      <dgm:spPr/>
      <dgm:t>
        <a:bodyPr/>
        <a:lstStyle/>
        <a:p>
          <a:r>
            <a:rPr lang="en-US" dirty="0" smtClean="0"/>
            <a:t>3 Project management software</a:t>
          </a:r>
          <a:endParaRPr lang="en-US" dirty="0"/>
        </a:p>
      </dgm:t>
    </dgm:pt>
    <dgm:pt modelId="{5D7072AA-C9DA-439F-BD9B-1B47375F5FBB}" type="parTrans" cxnId="{839A622A-7B94-4718-A7EB-0EF9B4FF2484}">
      <dgm:prSet/>
      <dgm:spPr/>
      <dgm:t>
        <a:bodyPr/>
        <a:lstStyle/>
        <a:p>
          <a:endParaRPr lang="en-US"/>
        </a:p>
      </dgm:t>
    </dgm:pt>
    <dgm:pt modelId="{6AC49E61-97F3-4427-B513-997EA1A289E1}" type="sibTrans" cxnId="{839A622A-7B94-4718-A7EB-0EF9B4FF2484}">
      <dgm:prSet/>
      <dgm:spPr/>
      <dgm:t>
        <a:bodyPr/>
        <a:lstStyle/>
        <a:p>
          <a:endParaRPr lang="en-US"/>
        </a:p>
      </dgm:t>
    </dgm:pt>
    <dgm:pt modelId="{046CBBB9-4851-443D-ABCB-6604BA5BCDAE}">
      <dgm:prSet phldrT="[Text]"/>
      <dgm:spPr/>
      <dgm:t>
        <a:bodyPr/>
        <a:lstStyle/>
        <a:p>
          <a:r>
            <a:rPr lang="en-US" dirty="0" smtClean="0"/>
            <a:t>4 Resource leveling</a:t>
          </a:r>
          <a:endParaRPr lang="en-US" dirty="0"/>
        </a:p>
      </dgm:t>
    </dgm:pt>
    <dgm:pt modelId="{9BAAF2AC-A47A-47CA-B5CC-BEFBA4042A61}" type="parTrans" cxnId="{B08BBB65-3982-4F15-8266-971EECD02640}">
      <dgm:prSet/>
      <dgm:spPr/>
      <dgm:t>
        <a:bodyPr/>
        <a:lstStyle/>
        <a:p>
          <a:endParaRPr lang="en-US"/>
        </a:p>
      </dgm:t>
    </dgm:pt>
    <dgm:pt modelId="{34E0AE6D-E2D0-4934-857E-C8A97E63FCBA}" type="sibTrans" cxnId="{B08BBB65-3982-4F15-8266-971EECD02640}">
      <dgm:prSet/>
      <dgm:spPr/>
      <dgm:t>
        <a:bodyPr/>
        <a:lstStyle/>
        <a:p>
          <a:endParaRPr lang="en-US"/>
        </a:p>
      </dgm:t>
    </dgm:pt>
    <dgm:pt modelId="{ACC6877B-9F7E-4B62-B123-CCD801AD8347}">
      <dgm:prSet phldrT="[Text]"/>
      <dgm:spPr/>
      <dgm:t>
        <a:bodyPr/>
        <a:lstStyle/>
        <a:p>
          <a:r>
            <a:rPr lang="en-US" dirty="0" smtClean="0"/>
            <a:t>5 What if scenarios</a:t>
          </a:r>
          <a:endParaRPr lang="en-US" dirty="0"/>
        </a:p>
      </dgm:t>
    </dgm:pt>
    <dgm:pt modelId="{B9858459-D8A9-4D84-B145-C7F45234CA9E}" type="parTrans" cxnId="{3B2ED5DD-47BA-4E3D-9C33-B93D9C4B27A0}">
      <dgm:prSet/>
      <dgm:spPr/>
      <dgm:t>
        <a:bodyPr/>
        <a:lstStyle/>
        <a:p>
          <a:endParaRPr lang="en-US"/>
        </a:p>
      </dgm:t>
    </dgm:pt>
    <dgm:pt modelId="{A15B397B-7E1C-416C-81AD-508C3F53A58D}" type="sibTrans" cxnId="{3B2ED5DD-47BA-4E3D-9C33-B93D9C4B27A0}">
      <dgm:prSet/>
      <dgm:spPr/>
      <dgm:t>
        <a:bodyPr/>
        <a:lstStyle/>
        <a:p>
          <a:endParaRPr lang="en-US"/>
        </a:p>
      </dgm:t>
    </dgm:pt>
    <dgm:pt modelId="{5B256347-6DD7-4F72-8213-1819153B01E8}">
      <dgm:prSet phldrT="[Text]"/>
      <dgm:spPr/>
      <dgm:t>
        <a:bodyPr/>
        <a:lstStyle/>
        <a:p>
          <a:r>
            <a:rPr lang="en-US" dirty="0" smtClean="0"/>
            <a:t>6 Adjusting leads and lags</a:t>
          </a:r>
          <a:endParaRPr lang="en-US" dirty="0"/>
        </a:p>
      </dgm:t>
    </dgm:pt>
    <dgm:pt modelId="{44BA8694-54E6-4169-8B4A-018C2CA32314}" type="parTrans" cxnId="{2FD73796-F80E-4366-AECF-AD3D74ABF829}">
      <dgm:prSet/>
      <dgm:spPr/>
      <dgm:t>
        <a:bodyPr/>
        <a:lstStyle/>
        <a:p>
          <a:endParaRPr lang="en-US"/>
        </a:p>
      </dgm:t>
    </dgm:pt>
    <dgm:pt modelId="{90D625D4-3AFB-42D2-8588-4E7B8A6106B2}" type="sibTrans" cxnId="{2FD73796-F80E-4366-AECF-AD3D74ABF829}">
      <dgm:prSet/>
      <dgm:spPr/>
      <dgm:t>
        <a:bodyPr/>
        <a:lstStyle/>
        <a:p>
          <a:endParaRPr lang="en-US"/>
        </a:p>
      </dgm:t>
    </dgm:pt>
    <dgm:pt modelId="{DFA066FB-0669-44DE-A719-3D35D1C18C3B}">
      <dgm:prSet phldrT="[Text]"/>
      <dgm:spPr/>
      <dgm:t>
        <a:bodyPr/>
        <a:lstStyle/>
        <a:p>
          <a:r>
            <a:rPr lang="en-US" dirty="0" smtClean="0"/>
            <a:t>7 Schedule compression</a:t>
          </a:r>
          <a:endParaRPr lang="en-US" dirty="0"/>
        </a:p>
      </dgm:t>
    </dgm:pt>
    <dgm:pt modelId="{9149697C-2344-462E-B90A-16D9DA74529F}" type="parTrans" cxnId="{45AEFA5E-F6FA-48A6-952A-C27D2FEE6458}">
      <dgm:prSet/>
      <dgm:spPr/>
      <dgm:t>
        <a:bodyPr/>
        <a:lstStyle/>
        <a:p>
          <a:endParaRPr lang="en-US"/>
        </a:p>
      </dgm:t>
    </dgm:pt>
    <dgm:pt modelId="{0AAB6273-9C7B-4B75-B2BC-C36BC6650EDE}" type="sibTrans" cxnId="{45AEFA5E-F6FA-48A6-952A-C27D2FEE6458}">
      <dgm:prSet/>
      <dgm:spPr/>
      <dgm:t>
        <a:bodyPr/>
        <a:lstStyle/>
        <a:p>
          <a:endParaRPr lang="en-US"/>
        </a:p>
      </dgm:t>
    </dgm:pt>
    <dgm:pt modelId="{55AB5657-0BEE-4F23-8684-3F91224BB7D0}">
      <dgm:prSet phldrT="[Text]"/>
      <dgm:spPr/>
      <dgm:t>
        <a:bodyPr/>
        <a:lstStyle/>
        <a:p>
          <a:r>
            <a:rPr lang="en-US" dirty="0" smtClean="0"/>
            <a:t> 8 Scheduling tool</a:t>
          </a:r>
          <a:endParaRPr lang="en-US" dirty="0"/>
        </a:p>
      </dgm:t>
    </dgm:pt>
    <dgm:pt modelId="{96858E63-9BC3-46FE-8C8D-3A66D92647BE}" type="parTrans" cxnId="{B63EBE82-9B26-48CC-ACED-AB8B28C19158}">
      <dgm:prSet/>
      <dgm:spPr/>
      <dgm:t>
        <a:bodyPr/>
        <a:lstStyle/>
        <a:p>
          <a:endParaRPr lang="en-US"/>
        </a:p>
      </dgm:t>
    </dgm:pt>
    <dgm:pt modelId="{8C984B8B-69CD-44C7-9105-AD4DCADD5651}" type="sibTrans" cxnId="{B63EBE82-9B26-48CC-ACED-AB8B28C19158}">
      <dgm:prSet/>
      <dgm:spPr/>
      <dgm:t>
        <a:bodyPr/>
        <a:lstStyle/>
        <a:p>
          <a:endParaRPr lang="en-US"/>
        </a:p>
      </dgm:t>
    </dgm:pt>
    <dgm:pt modelId="{5D24B091-AD92-43CE-9A1E-7682B25FB762}">
      <dgm:prSet custT="1"/>
      <dgm:spPr/>
      <dgm:t>
        <a:bodyPr/>
        <a:lstStyle/>
        <a:p>
          <a:r>
            <a:rPr lang="en-US" sz="1400" dirty="0" smtClean="0"/>
            <a:t>4 Organizational Process assets</a:t>
          </a:r>
          <a:endParaRPr lang="en-US" sz="1400" dirty="0"/>
        </a:p>
      </dgm:t>
    </dgm:pt>
    <dgm:pt modelId="{F018C8E6-377C-4D7C-91F4-940C6C47E675}" type="parTrans" cxnId="{10A45771-0F94-4244-8ED9-FF8A17AD9ABB}">
      <dgm:prSet/>
      <dgm:spPr/>
      <dgm:t>
        <a:bodyPr/>
        <a:lstStyle/>
        <a:p>
          <a:endParaRPr lang="en-US"/>
        </a:p>
      </dgm:t>
    </dgm:pt>
    <dgm:pt modelId="{EB8C7616-ED92-4956-9234-684E75902AE3}" type="sibTrans" cxnId="{10A45771-0F94-4244-8ED9-FF8A17AD9ABB}">
      <dgm:prSet/>
      <dgm:spPr/>
      <dgm:t>
        <a:bodyPr/>
        <a:lstStyle/>
        <a:p>
          <a:endParaRPr lang="en-US"/>
        </a:p>
      </dgm:t>
    </dgm:pt>
    <dgm:pt modelId="{BA680E1F-DB0C-4C7D-8233-3BE433A10864}">
      <dgm:prSet phldrT="[Text]" custT="1"/>
      <dgm:spPr/>
      <dgm:t>
        <a:bodyPr/>
        <a:lstStyle/>
        <a:p>
          <a:r>
            <a:rPr lang="en-US" sz="1400" dirty="0" smtClean="0"/>
            <a:t>2 Project schedule</a:t>
          </a:r>
          <a:endParaRPr lang="en-US" sz="1400" dirty="0"/>
        </a:p>
      </dgm:t>
    </dgm:pt>
    <dgm:pt modelId="{C2E8DD2E-0CFA-4E2C-A381-65640BB23F46}" type="parTrans" cxnId="{60265BD5-CBC7-46A3-A178-7C72D474F7DB}">
      <dgm:prSet/>
      <dgm:spPr/>
      <dgm:t>
        <a:bodyPr/>
        <a:lstStyle/>
        <a:p>
          <a:endParaRPr lang="en-US"/>
        </a:p>
      </dgm:t>
    </dgm:pt>
    <dgm:pt modelId="{BA5802F2-98CC-4053-8439-9BE6982E98F9}" type="sibTrans" cxnId="{60265BD5-CBC7-46A3-A178-7C72D474F7DB}">
      <dgm:prSet/>
      <dgm:spPr/>
      <dgm:t>
        <a:bodyPr/>
        <a:lstStyle/>
        <a:p>
          <a:endParaRPr lang="en-US"/>
        </a:p>
      </dgm:t>
    </dgm:pt>
    <dgm:pt modelId="{5655463D-49DB-4645-8330-6195D94E3632}">
      <dgm:prSet phldrT="[Text]" custT="1"/>
      <dgm:spPr/>
      <dgm:t>
        <a:bodyPr/>
        <a:lstStyle/>
        <a:p>
          <a:r>
            <a:rPr lang="en-US" sz="1400" dirty="0" smtClean="0"/>
            <a:t>3 Work performance information</a:t>
          </a:r>
          <a:endParaRPr lang="en-US" sz="1400" dirty="0"/>
        </a:p>
      </dgm:t>
    </dgm:pt>
    <dgm:pt modelId="{19C3B86B-792C-4E2C-B9E1-2270835A6D57}" type="parTrans" cxnId="{52A27F0E-20A0-4C7E-AC4B-7E562252DFE9}">
      <dgm:prSet/>
      <dgm:spPr/>
      <dgm:t>
        <a:bodyPr/>
        <a:lstStyle/>
        <a:p>
          <a:endParaRPr lang="en-US"/>
        </a:p>
      </dgm:t>
    </dgm:pt>
    <dgm:pt modelId="{1E21D171-7FE8-4A28-BDC1-227643B768CE}" type="sibTrans" cxnId="{52A27F0E-20A0-4C7E-AC4B-7E562252DFE9}">
      <dgm:prSet/>
      <dgm:spPr/>
      <dgm:t>
        <a:bodyPr/>
        <a:lstStyle/>
        <a:p>
          <a:endParaRPr lang="en-US"/>
        </a:p>
      </dgm:t>
    </dgm:pt>
    <dgm:pt modelId="{7CCC85A2-16ED-439E-AB90-41F580162FCE}">
      <dgm:prSet phldrT="[Text]"/>
      <dgm:spPr/>
      <dgm:t>
        <a:bodyPr/>
        <a:lstStyle/>
        <a:p>
          <a:r>
            <a:rPr lang="en-US" dirty="0" smtClean="0"/>
            <a:t>2 Organizational process assets updates</a:t>
          </a:r>
          <a:endParaRPr lang="en-US" dirty="0"/>
        </a:p>
      </dgm:t>
    </dgm:pt>
    <dgm:pt modelId="{0DB591C0-E1E6-4793-BD2E-FF592676780D}" type="parTrans" cxnId="{61B033A8-8FDA-4273-8546-25E3E7819A45}">
      <dgm:prSet/>
      <dgm:spPr/>
      <dgm:t>
        <a:bodyPr/>
        <a:lstStyle/>
        <a:p>
          <a:endParaRPr lang="en-US"/>
        </a:p>
      </dgm:t>
    </dgm:pt>
    <dgm:pt modelId="{C812DF35-EC29-4493-A649-12FF5027CA1E}" type="sibTrans" cxnId="{61B033A8-8FDA-4273-8546-25E3E7819A45}">
      <dgm:prSet/>
      <dgm:spPr/>
      <dgm:t>
        <a:bodyPr/>
        <a:lstStyle/>
        <a:p>
          <a:endParaRPr lang="en-US"/>
        </a:p>
      </dgm:t>
    </dgm:pt>
    <dgm:pt modelId="{A2C8FFEA-9AFD-4F5D-85B3-2F57FA0430C8}">
      <dgm:prSet phldrT="[Text]"/>
      <dgm:spPr/>
      <dgm:t>
        <a:bodyPr/>
        <a:lstStyle/>
        <a:p>
          <a:r>
            <a:rPr lang="en-US" dirty="0" smtClean="0"/>
            <a:t>3 Change requests</a:t>
          </a:r>
          <a:endParaRPr lang="en-US" dirty="0"/>
        </a:p>
      </dgm:t>
    </dgm:pt>
    <dgm:pt modelId="{9EB97A85-831E-438C-A6ED-9AF4CF73A958}" type="parTrans" cxnId="{C6C65784-3F26-40FB-B1D3-275396C56129}">
      <dgm:prSet/>
      <dgm:spPr/>
      <dgm:t>
        <a:bodyPr/>
        <a:lstStyle/>
        <a:p>
          <a:endParaRPr lang="en-US"/>
        </a:p>
      </dgm:t>
    </dgm:pt>
    <dgm:pt modelId="{AE3D0B2A-9FF8-4AC5-BB36-69E7AAD04A40}" type="sibTrans" cxnId="{C6C65784-3F26-40FB-B1D3-275396C56129}">
      <dgm:prSet/>
      <dgm:spPr/>
      <dgm:t>
        <a:bodyPr/>
        <a:lstStyle/>
        <a:p>
          <a:endParaRPr lang="en-US"/>
        </a:p>
      </dgm:t>
    </dgm:pt>
    <dgm:pt modelId="{B53E1C8A-7AA6-4CD3-A0C0-810F6C07C251}">
      <dgm:prSet phldrT="[Text]"/>
      <dgm:spPr/>
      <dgm:t>
        <a:bodyPr/>
        <a:lstStyle/>
        <a:p>
          <a:r>
            <a:rPr lang="en-US" dirty="0" smtClean="0"/>
            <a:t>4 Project management plan updates</a:t>
          </a:r>
          <a:endParaRPr lang="en-US" dirty="0"/>
        </a:p>
      </dgm:t>
    </dgm:pt>
    <dgm:pt modelId="{3D511E93-AD36-43C1-AD76-145C85240F92}" type="parTrans" cxnId="{B14DB692-40C6-4B55-9B1E-EB8D29AFC03E}">
      <dgm:prSet/>
      <dgm:spPr/>
      <dgm:t>
        <a:bodyPr/>
        <a:lstStyle/>
        <a:p>
          <a:endParaRPr lang="en-US"/>
        </a:p>
      </dgm:t>
    </dgm:pt>
    <dgm:pt modelId="{60D9DB84-035F-4727-A3D2-D58AF97B0F27}" type="sibTrans" cxnId="{B14DB692-40C6-4B55-9B1E-EB8D29AFC03E}">
      <dgm:prSet/>
      <dgm:spPr/>
      <dgm:t>
        <a:bodyPr/>
        <a:lstStyle/>
        <a:p>
          <a:endParaRPr lang="en-US"/>
        </a:p>
      </dgm:t>
    </dgm:pt>
    <dgm:pt modelId="{5302CA69-8175-44D9-B856-43D99D51114F}">
      <dgm:prSet phldrT="[Text]"/>
      <dgm:spPr/>
      <dgm:t>
        <a:bodyPr/>
        <a:lstStyle/>
        <a:p>
          <a:r>
            <a:rPr lang="en-US" dirty="0" smtClean="0"/>
            <a:t>5 Project document updates</a:t>
          </a:r>
          <a:endParaRPr lang="en-US" dirty="0"/>
        </a:p>
      </dgm:t>
    </dgm:pt>
    <dgm:pt modelId="{088EB5C7-16AF-443C-A6B8-A6DB1F90F0A3}" type="parTrans" cxnId="{908861D1-71FB-4052-B9EC-4E8BD5104A09}">
      <dgm:prSet/>
      <dgm:spPr/>
      <dgm:t>
        <a:bodyPr/>
        <a:lstStyle/>
        <a:p>
          <a:endParaRPr lang="en-US"/>
        </a:p>
      </dgm:t>
    </dgm:pt>
    <dgm:pt modelId="{52F8E84F-E1BE-41C4-9A97-BA4D817B1ECA}" type="sibTrans" cxnId="{908861D1-71FB-4052-B9EC-4E8BD5104A09}">
      <dgm:prSet/>
      <dgm:spPr/>
      <dgm:t>
        <a:bodyPr/>
        <a:lstStyle/>
        <a:p>
          <a:endParaRPr lang="en-US"/>
        </a:p>
      </dgm:t>
    </dgm:pt>
    <dgm:pt modelId="{EB4C67F2-C16D-42C8-BEDB-2F8445277E31}" type="pres">
      <dgm:prSet presAssocID="{99B38E61-284A-47F4-B660-F3C927682F5A}" presName="linearFlow" presStyleCnt="0">
        <dgm:presLayoutVars>
          <dgm:dir/>
          <dgm:animLvl val="lvl"/>
          <dgm:resizeHandles val="exact"/>
        </dgm:presLayoutVars>
      </dgm:prSet>
      <dgm:spPr/>
      <dgm:t>
        <a:bodyPr/>
        <a:lstStyle/>
        <a:p>
          <a:endParaRPr lang="en-US"/>
        </a:p>
      </dgm:t>
    </dgm:pt>
    <dgm:pt modelId="{499BE774-FA05-4102-9B6A-020B69E29E1C}" type="pres">
      <dgm:prSet presAssocID="{801DD09A-9417-4F2D-9714-7384786F8F23}" presName="composite" presStyleCnt="0"/>
      <dgm:spPr/>
    </dgm:pt>
    <dgm:pt modelId="{7EF7C5C7-9A28-4DE7-85AE-96CE1451BEA0}" type="pres">
      <dgm:prSet presAssocID="{801DD09A-9417-4F2D-9714-7384786F8F23}" presName="parTx" presStyleLbl="node1" presStyleIdx="0" presStyleCnt="3">
        <dgm:presLayoutVars>
          <dgm:chMax val="0"/>
          <dgm:chPref val="0"/>
          <dgm:bulletEnabled val="1"/>
        </dgm:presLayoutVars>
      </dgm:prSet>
      <dgm:spPr/>
      <dgm:t>
        <a:bodyPr/>
        <a:lstStyle/>
        <a:p>
          <a:endParaRPr lang="en-US"/>
        </a:p>
      </dgm:t>
    </dgm:pt>
    <dgm:pt modelId="{8D7BE530-1842-4A1D-B7F3-4F39D740B892}" type="pres">
      <dgm:prSet presAssocID="{801DD09A-9417-4F2D-9714-7384786F8F23}" presName="parSh" presStyleLbl="node1" presStyleIdx="0" presStyleCnt="3" custScaleY="116025"/>
      <dgm:spPr/>
      <dgm:t>
        <a:bodyPr/>
        <a:lstStyle/>
        <a:p>
          <a:endParaRPr lang="en-US"/>
        </a:p>
      </dgm:t>
    </dgm:pt>
    <dgm:pt modelId="{E1942DF9-61D4-404D-9035-66D716782A8A}" type="pres">
      <dgm:prSet presAssocID="{801DD09A-9417-4F2D-9714-7384786F8F23}" presName="desTx" presStyleLbl="fgAcc1" presStyleIdx="0" presStyleCnt="3" custScaleX="114590" custLinFactNeighborX="-230" custLinFactNeighborY="-145">
        <dgm:presLayoutVars>
          <dgm:bulletEnabled val="1"/>
        </dgm:presLayoutVars>
      </dgm:prSet>
      <dgm:spPr/>
      <dgm:t>
        <a:bodyPr/>
        <a:lstStyle/>
        <a:p>
          <a:endParaRPr lang="en-US"/>
        </a:p>
      </dgm:t>
    </dgm:pt>
    <dgm:pt modelId="{81E36193-1ED0-47FB-A988-A1864A358C37}" type="pres">
      <dgm:prSet presAssocID="{BE457C8C-B914-4B64-84A7-2FB7195464A5}" presName="sibTrans" presStyleLbl="sibTrans2D1" presStyleIdx="0" presStyleCnt="2"/>
      <dgm:spPr/>
      <dgm:t>
        <a:bodyPr/>
        <a:lstStyle/>
        <a:p>
          <a:endParaRPr lang="en-US"/>
        </a:p>
      </dgm:t>
    </dgm:pt>
    <dgm:pt modelId="{0C8BB255-C37A-4FD9-9509-AA2757216B74}" type="pres">
      <dgm:prSet presAssocID="{BE457C8C-B914-4B64-84A7-2FB7195464A5}" presName="connTx" presStyleLbl="sibTrans2D1" presStyleIdx="0" presStyleCnt="2"/>
      <dgm:spPr/>
      <dgm:t>
        <a:bodyPr/>
        <a:lstStyle/>
        <a:p>
          <a:endParaRPr lang="en-US"/>
        </a:p>
      </dgm:t>
    </dgm:pt>
    <dgm:pt modelId="{DDFBBC86-2170-4B4C-BF0B-4B72EB4C6CF8}" type="pres">
      <dgm:prSet presAssocID="{6F69886C-CF5C-4574-BBCD-F5F09B16088B}" presName="composite" presStyleCnt="0"/>
      <dgm:spPr/>
    </dgm:pt>
    <dgm:pt modelId="{9F080615-3B1D-45C8-A083-3D3591B758AF}" type="pres">
      <dgm:prSet presAssocID="{6F69886C-CF5C-4574-BBCD-F5F09B16088B}" presName="parTx" presStyleLbl="node1" presStyleIdx="0" presStyleCnt="3">
        <dgm:presLayoutVars>
          <dgm:chMax val="0"/>
          <dgm:chPref val="0"/>
          <dgm:bulletEnabled val="1"/>
        </dgm:presLayoutVars>
      </dgm:prSet>
      <dgm:spPr/>
      <dgm:t>
        <a:bodyPr/>
        <a:lstStyle/>
        <a:p>
          <a:endParaRPr lang="en-US"/>
        </a:p>
      </dgm:t>
    </dgm:pt>
    <dgm:pt modelId="{74791280-3864-4A63-A9E1-F3C523F9D3FD}" type="pres">
      <dgm:prSet presAssocID="{6F69886C-CF5C-4574-BBCD-F5F09B16088B}" presName="parSh" presStyleLbl="node1" presStyleIdx="1" presStyleCnt="3"/>
      <dgm:spPr/>
      <dgm:t>
        <a:bodyPr/>
        <a:lstStyle/>
        <a:p>
          <a:endParaRPr lang="en-US"/>
        </a:p>
      </dgm:t>
    </dgm:pt>
    <dgm:pt modelId="{FC432D77-D125-4CBA-8DD9-95BF3E274343}" type="pres">
      <dgm:prSet presAssocID="{6F69886C-CF5C-4574-BBCD-F5F09B16088B}" presName="desTx" presStyleLbl="fgAcc1" presStyleIdx="1" presStyleCnt="3" custScaleX="135107" custLinFactNeighborX="1970" custLinFactNeighborY="2480">
        <dgm:presLayoutVars>
          <dgm:bulletEnabled val="1"/>
        </dgm:presLayoutVars>
      </dgm:prSet>
      <dgm:spPr/>
      <dgm:t>
        <a:bodyPr/>
        <a:lstStyle/>
        <a:p>
          <a:endParaRPr lang="en-US"/>
        </a:p>
      </dgm:t>
    </dgm:pt>
    <dgm:pt modelId="{BD565F19-317F-4EC0-9320-60791AAD6828}" type="pres">
      <dgm:prSet presAssocID="{1AB91CE0-9301-46A8-8229-B3C33FF7463E}" presName="sibTrans" presStyleLbl="sibTrans2D1" presStyleIdx="1" presStyleCnt="2"/>
      <dgm:spPr/>
      <dgm:t>
        <a:bodyPr/>
        <a:lstStyle/>
        <a:p>
          <a:endParaRPr lang="en-US"/>
        </a:p>
      </dgm:t>
    </dgm:pt>
    <dgm:pt modelId="{1EBF59AD-D47C-43D5-9CB3-03F1EFC1BB5C}" type="pres">
      <dgm:prSet presAssocID="{1AB91CE0-9301-46A8-8229-B3C33FF7463E}" presName="connTx" presStyleLbl="sibTrans2D1" presStyleIdx="1" presStyleCnt="2"/>
      <dgm:spPr/>
      <dgm:t>
        <a:bodyPr/>
        <a:lstStyle/>
        <a:p>
          <a:endParaRPr lang="en-US"/>
        </a:p>
      </dgm:t>
    </dgm:pt>
    <dgm:pt modelId="{23FC0B1C-9D7E-4F96-B83B-2314731805B9}" type="pres">
      <dgm:prSet presAssocID="{876C1315-1516-4D96-A39A-351D1267663A}" presName="composite" presStyleCnt="0"/>
      <dgm:spPr/>
    </dgm:pt>
    <dgm:pt modelId="{FD7CA748-2D5B-4C41-9D2E-0EE846D313B3}" type="pres">
      <dgm:prSet presAssocID="{876C1315-1516-4D96-A39A-351D1267663A}" presName="parTx" presStyleLbl="node1" presStyleIdx="1" presStyleCnt="3">
        <dgm:presLayoutVars>
          <dgm:chMax val="0"/>
          <dgm:chPref val="0"/>
          <dgm:bulletEnabled val="1"/>
        </dgm:presLayoutVars>
      </dgm:prSet>
      <dgm:spPr/>
      <dgm:t>
        <a:bodyPr/>
        <a:lstStyle/>
        <a:p>
          <a:endParaRPr lang="en-US"/>
        </a:p>
      </dgm:t>
    </dgm:pt>
    <dgm:pt modelId="{DFFA77A7-0F4B-4525-A231-AD764420F91C}" type="pres">
      <dgm:prSet presAssocID="{876C1315-1516-4D96-A39A-351D1267663A}" presName="parSh" presStyleLbl="node1" presStyleIdx="2" presStyleCnt="3"/>
      <dgm:spPr/>
      <dgm:t>
        <a:bodyPr/>
        <a:lstStyle/>
        <a:p>
          <a:endParaRPr lang="en-US"/>
        </a:p>
      </dgm:t>
    </dgm:pt>
    <dgm:pt modelId="{4D297349-5C85-4604-A80C-45F9C359CB27}" type="pres">
      <dgm:prSet presAssocID="{876C1315-1516-4D96-A39A-351D1267663A}" presName="desTx" presStyleLbl="fgAcc1" presStyleIdx="2" presStyleCnt="3" custScaleX="124291">
        <dgm:presLayoutVars>
          <dgm:bulletEnabled val="1"/>
        </dgm:presLayoutVars>
      </dgm:prSet>
      <dgm:spPr/>
      <dgm:t>
        <a:bodyPr/>
        <a:lstStyle/>
        <a:p>
          <a:endParaRPr lang="en-US"/>
        </a:p>
      </dgm:t>
    </dgm:pt>
  </dgm:ptLst>
  <dgm:cxnLst>
    <dgm:cxn modelId="{0D5584AA-3516-42BE-B9C5-AA38973FDD8C}" type="presOf" srcId="{ACC6877B-9F7E-4B62-B123-CCD801AD8347}" destId="{FC432D77-D125-4CBA-8DD9-95BF3E274343}" srcOrd="0" destOrd="4" presId="urn:microsoft.com/office/officeart/2005/8/layout/process3"/>
    <dgm:cxn modelId="{9A88A10C-26D9-43EF-BF19-97799BD95D83}" type="presOf" srcId="{771241A8-7F16-4A0D-AB36-27C990906EA3}" destId="{FC432D77-D125-4CBA-8DD9-95BF3E274343}" srcOrd="0" destOrd="1" presId="urn:microsoft.com/office/officeart/2005/8/layout/process3"/>
    <dgm:cxn modelId="{9BAD2D5C-FE01-4FA7-AF6E-3A4D3926CF23}" srcId="{6F69886C-CF5C-4574-BBCD-F5F09B16088B}" destId="{771241A8-7F16-4A0D-AB36-27C990906EA3}" srcOrd="1" destOrd="0" parTransId="{AF40BB76-5C9C-4072-A80A-12B385572569}" sibTransId="{E28636C3-9B0D-4CE3-9680-6C0E7034F857}"/>
    <dgm:cxn modelId="{B14DB692-40C6-4B55-9B1E-EB8D29AFC03E}" srcId="{876C1315-1516-4D96-A39A-351D1267663A}" destId="{B53E1C8A-7AA6-4CD3-A0C0-810F6C07C251}" srcOrd="3" destOrd="0" parTransId="{3D511E93-AD36-43C1-AD76-145C85240F92}" sibTransId="{60D9DB84-035F-4727-A3D2-D58AF97B0F27}"/>
    <dgm:cxn modelId="{F2EEAC56-0C1F-45A2-B6E4-489087E4FC5E}" type="presOf" srcId="{1AB91CE0-9301-46A8-8229-B3C33FF7463E}" destId="{1EBF59AD-D47C-43D5-9CB3-03F1EFC1BB5C}" srcOrd="1" destOrd="0" presId="urn:microsoft.com/office/officeart/2005/8/layout/process3"/>
    <dgm:cxn modelId="{304A8E1D-F511-48EC-86DD-B6A8D7903EBA}" srcId="{876C1315-1516-4D96-A39A-351D1267663A}" destId="{4A2AD884-73B0-4EB8-960F-5BBA672FE1D6}" srcOrd="0" destOrd="0" parTransId="{71E553BF-A16F-47C3-807C-9678D3008A21}" sibTransId="{7E50B978-6E90-4AEC-93FE-18C80866B23F}"/>
    <dgm:cxn modelId="{DC3238FD-6A0E-4A94-A6B6-126AF9195B04}" type="presOf" srcId="{C624D067-4708-4874-9EFD-8EBEB190F17F}" destId="{FC432D77-D125-4CBA-8DD9-95BF3E274343}" srcOrd="0" destOrd="0" presId="urn:microsoft.com/office/officeart/2005/8/layout/process3"/>
    <dgm:cxn modelId="{A38078B4-9EA3-4FE5-9898-BE04B581D9EF}" type="presOf" srcId="{B53E1C8A-7AA6-4CD3-A0C0-810F6C07C251}" destId="{4D297349-5C85-4604-A80C-45F9C359CB27}" srcOrd="0" destOrd="3" presId="urn:microsoft.com/office/officeart/2005/8/layout/process3"/>
    <dgm:cxn modelId="{4D954793-13FA-4597-AEA4-CCDD6D779FAA}" type="presOf" srcId="{5655463D-49DB-4645-8330-6195D94E3632}" destId="{E1942DF9-61D4-404D-9035-66D716782A8A}" srcOrd="0" destOrd="2" presId="urn:microsoft.com/office/officeart/2005/8/layout/process3"/>
    <dgm:cxn modelId="{45AEFA5E-F6FA-48A6-952A-C27D2FEE6458}" srcId="{6F69886C-CF5C-4574-BBCD-F5F09B16088B}" destId="{DFA066FB-0669-44DE-A719-3D35D1C18C3B}" srcOrd="6" destOrd="0" parTransId="{9149697C-2344-462E-B90A-16D9DA74529F}" sibTransId="{0AAB6273-9C7B-4B75-B2BC-C36BC6650EDE}"/>
    <dgm:cxn modelId="{956F1E0D-66BE-4E87-892D-28A66B56042A}" type="presOf" srcId="{876C1315-1516-4D96-A39A-351D1267663A}" destId="{DFFA77A7-0F4B-4525-A231-AD764420F91C}" srcOrd="1" destOrd="0" presId="urn:microsoft.com/office/officeart/2005/8/layout/process3"/>
    <dgm:cxn modelId="{60265BD5-CBC7-46A3-A178-7C72D474F7DB}" srcId="{801DD09A-9417-4F2D-9714-7384786F8F23}" destId="{BA680E1F-DB0C-4C7D-8233-3BE433A10864}" srcOrd="1" destOrd="0" parTransId="{C2E8DD2E-0CFA-4E2C-A381-65640BB23F46}" sibTransId="{BA5802F2-98CC-4053-8439-9BE6982E98F9}"/>
    <dgm:cxn modelId="{425FA55A-98FD-4508-8282-C53AAAC9632A}" type="presOf" srcId="{A2C8FFEA-9AFD-4F5D-85B3-2F57FA0430C8}" destId="{4D297349-5C85-4604-A80C-45F9C359CB27}" srcOrd="0" destOrd="2" presId="urn:microsoft.com/office/officeart/2005/8/layout/process3"/>
    <dgm:cxn modelId="{B08BBB65-3982-4F15-8266-971EECD02640}" srcId="{6F69886C-CF5C-4574-BBCD-F5F09B16088B}" destId="{046CBBB9-4851-443D-ABCB-6604BA5BCDAE}" srcOrd="3" destOrd="0" parTransId="{9BAAF2AC-A47A-47CA-B5CC-BEFBA4042A61}" sibTransId="{34E0AE6D-E2D0-4934-857E-C8A97E63FCBA}"/>
    <dgm:cxn modelId="{A5F7858F-A5BB-47E7-B261-CE5ADFC92A96}" type="presOf" srcId="{7CCC85A2-16ED-439E-AB90-41F580162FCE}" destId="{4D297349-5C85-4604-A80C-45F9C359CB27}" srcOrd="0" destOrd="1" presId="urn:microsoft.com/office/officeart/2005/8/layout/process3"/>
    <dgm:cxn modelId="{1E582890-9802-42EC-AB9B-DAFA9E7E2F64}" type="presOf" srcId="{55AB5657-0BEE-4F23-8684-3F91224BB7D0}" destId="{FC432D77-D125-4CBA-8DD9-95BF3E274343}" srcOrd="0" destOrd="7" presId="urn:microsoft.com/office/officeart/2005/8/layout/process3"/>
    <dgm:cxn modelId="{2FD73796-F80E-4366-AECF-AD3D74ABF829}" srcId="{6F69886C-CF5C-4574-BBCD-F5F09B16088B}" destId="{5B256347-6DD7-4F72-8213-1819153B01E8}" srcOrd="5" destOrd="0" parTransId="{44BA8694-54E6-4169-8B4A-018C2CA32314}" sibTransId="{90D625D4-3AFB-42D2-8588-4E7B8A6106B2}"/>
    <dgm:cxn modelId="{FF2B11E5-6577-46C9-AA26-97CBCE4CD4F4}" type="presOf" srcId="{6F69886C-CF5C-4574-BBCD-F5F09B16088B}" destId="{9F080615-3B1D-45C8-A083-3D3591B758AF}" srcOrd="0" destOrd="0" presId="urn:microsoft.com/office/officeart/2005/8/layout/process3"/>
    <dgm:cxn modelId="{C6C65784-3F26-40FB-B1D3-275396C56129}" srcId="{876C1315-1516-4D96-A39A-351D1267663A}" destId="{A2C8FFEA-9AFD-4F5D-85B3-2F57FA0430C8}" srcOrd="2" destOrd="0" parTransId="{9EB97A85-831E-438C-A6ED-9AF4CF73A958}" sibTransId="{AE3D0B2A-9FF8-4AC5-BB36-69E7AAD04A40}"/>
    <dgm:cxn modelId="{56826298-A369-4CA6-B724-1474A92393FD}" type="presOf" srcId="{876C1315-1516-4D96-A39A-351D1267663A}" destId="{FD7CA748-2D5B-4C41-9D2E-0EE846D313B3}" srcOrd="0" destOrd="0" presId="urn:microsoft.com/office/officeart/2005/8/layout/process3"/>
    <dgm:cxn modelId="{026AF96F-C2E2-4354-89CD-14A39ACFF5E8}" type="presOf" srcId="{DFA066FB-0669-44DE-A719-3D35D1C18C3B}" destId="{FC432D77-D125-4CBA-8DD9-95BF3E274343}" srcOrd="0" destOrd="6" presId="urn:microsoft.com/office/officeart/2005/8/layout/process3"/>
    <dgm:cxn modelId="{E6C09A89-F951-48A8-8056-0BFC25A30F1A}" srcId="{99B38E61-284A-47F4-B660-F3C927682F5A}" destId="{801DD09A-9417-4F2D-9714-7384786F8F23}" srcOrd="0" destOrd="0" parTransId="{38F62EE9-8260-4826-9F2F-5679EBB39D4C}" sibTransId="{BE457C8C-B914-4B64-84A7-2FB7195464A5}"/>
    <dgm:cxn modelId="{D367FF3E-CE04-4809-8368-E88EF6DCD184}" type="presOf" srcId="{BE457C8C-B914-4B64-84A7-2FB7195464A5}" destId="{0C8BB255-C37A-4FD9-9509-AA2757216B74}" srcOrd="1" destOrd="0" presId="urn:microsoft.com/office/officeart/2005/8/layout/process3"/>
    <dgm:cxn modelId="{B63EBE82-9B26-48CC-ACED-AB8B28C19158}" srcId="{6F69886C-CF5C-4574-BBCD-F5F09B16088B}" destId="{55AB5657-0BEE-4F23-8684-3F91224BB7D0}" srcOrd="7" destOrd="0" parTransId="{96858E63-9BC3-46FE-8C8D-3A66D92647BE}" sibTransId="{8C984B8B-69CD-44C7-9105-AD4DCADD5651}"/>
    <dgm:cxn modelId="{61B033A8-8FDA-4273-8546-25E3E7819A45}" srcId="{876C1315-1516-4D96-A39A-351D1267663A}" destId="{7CCC85A2-16ED-439E-AB90-41F580162FCE}" srcOrd="1" destOrd="0" parTransId="{0DB591C0-E1E6-4793-BD2E-FF592676780D}" sibTransId="{C812DF35-EC29-4493-A649-12FF5027CA1E}"/>
    <dgm:cxn modelId="{52A27F0E-20A0-4C7E-AC4B-7E562252DFE9}" srcId="{801DD09A-9417-4F2D-9714-7384786F8F23}" destId="{5655463D-49DB-4645-8330-6195D94E3632}" srcOrd="2" destOrd="0" parTransId="{19C3B86B-792C-4E2C-B9E1-2270835A6D57}" sibTransId="{1E21D171-7FE8-4A28-BDC1-227643B768CE}"/>
    <dgm:cxn modelId="{4304AF9C-957A-4966-B48F-C821F8A7BC70}" type="presOf" srcId="{BE457C8C-B914-4B64-84A7-2FB7195464A5}" destId="{81E36193-1ED0-47FB-A988-A1864A358C37}" srcOrd="0" destOrd="0" presId="urn:microsoft.com/office/officeart/2005/8/layout/process3"/>
    <dgm:cxn modelId="{FC5A8594-5F0C-4703-8F1D-23FDCE1B58D7}" type="presOf" srcId="{6F69886C-CF5C-4574-BBCD-F5F09B16088B}" destId="{74791280-3864-4A63-A9E1-F3C523F9D3FD}" srcOrd="1" destOrd="0" presId="urn:microsoft.com/office/officeart/2005/8/layout/process3"/>
    <dgm:cxn modelId="{F2DF9C42-3123-455D-97A4-5B40B432599E}" type="presOf" srcId="{5D24B091-AD92-43CE-9A1E-7682B25FB762}" destId="{E1942DF9-61D4-404D-9035-66D716782A8A}" srcOrd="0" destOrd="3" presId="urn:microsoft.com/office/officeart/2005/8/layout/process3"/>
    <dgm:cxn modelId="{BFAC1747-2985-4E2D-995E-0C4B68D6F354}" type="presOf" srcId="{99B38E61-284A-47F4-B660-F3C927682F5A}" destId="{EB4C67F2-C16D-42C8-BEDB-2F8445277E31}" srcOrd="0" destOrd="0" presId="urn:microsoft.com/office/officeart/2005/8/layout/process3"/>
    <dgm:cxn modelId="{24258E87-6D34-4D1C-9523-CD12B3485264}" type="presOf" srcId="{801DD09A-9417-4F2D-9714-7384786F8F23}" destId="{7EF7C5C7-9A28-4DE7-85AE-96CE1451BEA0}" srcOrd="0" destOrd="0" presId="urn:microsoft.com/office/officeart/2005/8/layout/process3"/>
    <dgm:cxn modelId="{577871C5-EFC8-4259-ADB5-AA84E53CC301}" type="presOf" srcId="{5B256347-6DD7-4F72-8213-1819153B01E8}" destId="{FC432D77-D125-4CBA-8DD9-95BF3E274343}" srcOrd="0" destOrd="5" presId="urn:microsoft.com/office/officeart/2005/8/layout/process3"/>
    <dgm:cxn modelId="{839A622A-7B94-4718-A7EB-0EF9B4FF2484}" srcId="{6F69886C-CF5C-4574-BBCD-F5F09B16088B}" destId="{D17CF0EB-814A-46F9-B2EE-1F4F52A1DE51}" srcOrd="2" destOrd="0" parTransId="{5D7072AA-C9DA-439F-BD9B-1B47375F5FBB}" sibTransId="{6AC49E61-97F3-4427-B513-997EA1A289E1}"/>
    <dgm:cxn modelId="{6B04939C-3AA9-40FA-8271-1A389BAF7058}" type="presOf" srcId="{5302CA69-8175-44D9-B856-43D99D51114F}" destId="{4D297349-5C85-4604-A80C-45F9C359CB27}" srcOrd="0" destOrd="4" presId="urn:microsoft.com/office/officeart/2005/8/layout/process3"/>
    <dgm:cxn modelId="{0D9EA91D-97B0-479D-8043-E4FD138997D7}" type="presOf" srcId="{046CBBB9-4851-443D-ABCB-6604BA5BCDAE}" destId="{FC432D77-D125-4CBA-8DD9-95BF3E274343}" srcOrd="0" destOrd="3" presId="urn:microsoft.com/office/officeart/2005/8/layout/process3"/>
    <dgm:cxn modelId="{8882DBA8-C8AE-4C61-890F-37F30192EFDF}" type="presOf" srcId="{0DBC5A01-5350-49B0-8301-87C0D8D29399}" destId="{E1942DF9-61D4-404D-9035-66D716782A8A}" srcOrd="0" destOrd="0" presId="urn:microsoft.com/office/officeart/2005/8/layout/process3"/>
    <dgm:cxn modelId="{3B2ED5DD-47BA-4E3D-9C33-B93D9C4B27A0}" srcId="{6F69886C-CF5C-4574-BBCD-F5F09B16088B}" destId="{ACC6877B-9F7E-4B62-B123-CCD801AD8347}" srcOrd="4" destOrd="0" parTransId="{B9858459-D8A9-4D84-B145-C7F45234CA9E}" sibTransId="{A15B397B-7E1C-416C-81AD-508C3F53A58D}"/>
    <dgm:cxn modelId="{4FFCA1C7-6B06-4E53-A533-5B5354B99AFA}" srcId="{801DD09A-9417-4F2D-9714-7384786F8F23}" destId="{0DBC5A01-5350-49B0-8301-87C0D8D29399}" srcOrd="0" destOrd="0" parTransId="{F62DCEEA-FA8C-43C2-9809-460E5E01C6D0}" sibTransId="{328D415A-EBEC-409F-BC99-0111D2BC2229}"/>
    <dgm:cxn modelId="{593C92B4-A3D2-4F8C-8D69-D0E959AA732E}" srcId="{99B38E61-284A-47F4-B660-F3C927682F5A}" destId="{6F69886C-CF5C-4574-BBCD-F5F09B16088B}" srcOrd="1" destOrd="0" parTransId="{1855495F-87AC-4EA5-A1C8-FC8DF92DEB45}" sibTransId="{1AB91CE0-9301-46A8-8229-B3C33FF7463E}"/>
    <dgm:cxn modelId="{B3F9665B-6914-4300-8F6F-F44A99B40734}" srcId="{6F69886C-CF5C-4574-BBCD-F5F09B16088B}" destId="{C624D067-4708-4874-9EFD-8EBEB190F17F}" srcOrd="0" destOrd="0" parTransId="{6F3A392F-8432-4CC8-AEB7-00DF0FAFFF58}" sibTransId="{7877A2D9-983D-48EB-BD6D-660CCABB4327}"/>
    <dgm:cxn modelId="{752A94EF-ACD6-40F2-B335-1364CC386A05}" type="presOf" srcId="{BA680E1F-DB0C-4C7D-8233-3BE433A10864}" destId="{E1942DF9-61D4-404D-9035-66D716782A8A}" srcOrd="0" destOrd="1" presId="urn:microsoft.com/office/officeart/2005/8/layout/process3"/>
    <dgm:cxn modelId="{F707B958-7683-419C-9658-E71BD4D71CEE}" type="presOf" srcId="{1AB91CE0-9301-46A8-8229-B3C33FF7463E}" destId="{BD565F19-317F-4EC0-9320-60791AAD6828}" srcOrd="0" destOrd="0" presId="urn:microsoft.com/office/officeart/2005/8/layout/process3"/>
    <dgm:cxn modelId="{8F3294A8-54BB-4E2E-830A-EF651A4DE3C6}" type="presOf" srcId="{4A2AD884-73B0-4EB8-960F-5BBA672FE1D6}" destId="{4D297349-5C85-4604-A80C-45F9C359CB27}" srcOrd="0" destOrd="0" presId="urn:microsoft.com/office/officeart/2005/8/layout/process3"/>
    <dgm:cxn modelId="{7B668580-305E-4D49-8967-51A6E0B52AC1}" type="presOf" srcId="{801DD09A-9417-4F2D-9714-7384786F8F23}" destId="{8D7BE530-1842-4A1D-B7F3-4F39D740B892}" srcOrd="1" destOrd="0" presId="urn:microsoft.com/office/officeart/2005/8/layout/process3"/>
    <dgm:cxn modelId="{4AE7DAEE-E9D4-428E-AB18-A2E530DA4D11}" srcId="{99B38E61-284A-47F4-B660-F3C927682F5A}" destId="{876C1315-1516-4D96-A39A-351D1267663A}" srcOrd="2" destOrd="0" parTransId="{FF8807B5-2EDE-417C-90BB-569EB7B53C0F}" sibTransId="{AC58CA97-47A0-4D5C-8AE5-6A4DD0CAE8FC}"/>
    <dgm:cxn modelId="{908861D1-71FB-4052-B9EC-4E8BD5104A09}" srcId="{876C1315-1516-4D96-A39A-351D1267663A}" destId="{5302CA69-8175-44D9-B856-43D99D51114F}" srcOrd="4" destOrd="0" parTransId="{088EB5C7-16AF-443C-A6B8-A6DB1F90F0A3}" sibTransId="{52F8E84F-E1BE-41C4-9A97-BA4D817B1ECA}"/>
    <dgm:cxn modelId="{10A45771-0F94-4244-8ED9-FF8A17AD9ABB}" srcId="{801DD09A-9417-4F2D-9714-7384786F8F23}" destId="{5D24B091-AD92-43CE-9A1E-7682B25FB762}" srcOrd="3" destOrd="0" parTransId="{F018C8E6-377C-4D7C-91F4-940C6C47E675}" sibTransId="{EB8C7616-ED92-4956-9234-684E75902AE3}"/>
    <dgm:cxn modelId="{14D66341-A34F-4D27-8EF8-8D2E838F08F9}" type="presOf" srcId="{D17CF0EB-814A-46F9-B2EE-1F4F52A1DE51}" destId="{FC432D77-D125-4CBA-8DD9-95BF3E274343}" srcOrd="0" destOrd="2" presId="urn:microsoft.com/office/officeart/2005/8/layout/process3"/>
    <dgm:cxn modelId="{0F62D8C6-F40F-4793-BED3-6F67DBA6F16E}" type="presParOf" srcId="{EB4C67F2-C16D-42C8-BEDB-2F8445277E31}" destId="{499BE774-FA05-4102-9B6A-020B69E29E1C}" srcOrd="0" destOrd="0" presId="urn:microsoft.com/office/officeart/2005/8/layout/process3"/>
    <dgm:cxn modelId="{1AC68566-2378-4AB0-80BB-1DEB5562A631}" type="presParOf" srcId="{499BE774-FA05-4102-9B6A-020B69E29E1C}" destId="{7EF7C5C7-9A28-4DE7-85AE-96CE1451BEA0}" srcOrd="0" destOrd="0" presId="urn:microsoft.com/office/officeart/2005/8/layout/process3"/>
    <dgm:cxn modelId="{F5BAB9B8-9D7B-4A98-AEDB-B18D101D7315}" type="presParOf" srcId="{499BE774-FA05-4102-9B6A-020B69E29E1C}" destId="{8D7BE530-1842-4A1D-B7F3-4F39D740B892}" srcOrd="1" destOrd="0" presId="urn:microsoft.com/office/officeart/2005/8/layout/process3"/>
    <dgm:cxn modelId="{24F7B260-8433-4C32-84AF-93E53AED0952}" type="presParOf" srcId="{499BE774-FA05-4102-9B6A-020B69E29E1C}" destId="{E1942DF9-61D4-404D-9035-66D716782A8A}" srcOrd="2" destOrd="0" presId="urn:microsoft.com/office/officeart/2005/8/layout/process3"/>
    <dgm:cxn modelId="{19FE1083-3614-48E9-95CC-96A1964F727F}" type="presParOf" srcId="{EB4C67F2-C16D-42C8-BEDB-2F8445277E31}" destId="{81E36193-1ED0-47FB-A988-A1864A358C37}" srcOrd="1" destOrd="0" presId="urn:microsoft.com/office/officeart/2005/8/layout/process3"/>
    <dgm:cxn modelId="{192F2118-FA4F-4159-8A8F-A3B26BBFA6C7}" type="presParOf" srcId="{81E36193-1ED0-47FB-A988-A1864A358C37}" destId="{0C8BB255-C37A-4FD9-9509-AA2757216B74}" srcOrd="0" destOrd="0" presId="urn:microsoft.com/office/officeart/2005/8/layout/process3"/>
    <dgm:cxn modelId="{4264CE09-A248-4DF7-9E11-F024BFDC6B59}" type="presParOf" srcId="{EB4C67F2-C16D-42C8-BEDB-2F8445277E31}" destId="{DDFBBC86-2170-4B4C-BF0B-4B72EB4C6CF8}" srcOrd="2" destOrd="0" presId="urn:microsoft.com/office/officeart/2005/8/layout/process3"/>
    <dgm:cxn modelId="{26BF216B-77E0-472B-83AD-81F9BFDE891C}" type="presParOf" srcId="{DDFBBC86-2170-4B4C-BF0B-4B72EB4C6CF8}" destId="{9F080615-3B1D-45C8-A083-3D3591B758AF}" srcOrd="0" destOrd="0" presId="urn:microsoft.com/office/officeart/2005/8/layout/process3"/>
    <dgm:cxn modelId="{31BC39B3-E0DA-47F9-96B7-4BCD3ECD58BB}" type="presParOf" srcId="{DDFBBC86-2170-4B4C-BF0B-4B72EB4C6CF8}" destId="{74791280-3864-4A63-A9E1-F3C523F9D3FD}" srcOrd="1" destOrd="0" presId="urn:microsoft.com/office/officeart/2005/8/layout/process3"/>
    <dgm:cxn modelId="{C1ED21C6-9215-401D-9BDA-92E3BE9597E4}" type="presParOf" srcId="{DDFBBC86-2170-4B4C-BF0B-4B72EB4C6CF8}" destId="{FC432D77-D125-4CBA-8DD9-95BF3E274343}" srcOrd="2" destOrd="0" presId="urn:microsoft.com/office/officeart/2005/8/layout/process3"/>
    <dgm:cxn modelId="{1074D102-2A49-4A12-889B-E6C5F3FBC0CF}" type="presParOf" srcId="{EB4C67F2-C16D-42C8-BEDB-2F8445277E31}" destId="{BD565F19-317F-4EC0-9320-60791AAD6828}" srcOrd="3" destOrd="0" presId="urn:microsoft.com/office/officeart/2005/8/layout/process3"/>
    <dgm:cxn modelId="{3A10AE7E-2636-44D9-A94B-077889BE9DF2}" type="presParOf" srcId="{BD565F19-317F-4EC0-9320-60791AAD6828}" destId="{1EBF59AD-D47C-43D5-9CB3-03F1EFC1BB5C}" srcOrd="0" destOrd="0" presId="urn:microsoft.com/office/officeart/2005/8/layout/process3"/>
    <dgm:cxn modelId="{0F8FF9EC-7153-4A96-AC00-63C8313F7CD3}" type="presParOf" srcId="{EB4C67F2-C16D-42C8-BEDB-2F8445277E31}" destId="{23FC0B1C-9D7E-4F96-B83B-2314731805B9}" srcOrd="4" destOrd="0" presId="urn:microsoft.com/office/officeart/2005/8/layout/process3"/>
    <dgm:cxn modelId="{F37AF862-D8B3-45A2-8229-CE65319E9D82}" type="presParOf" srcId="{23FC0B1C-9D7E-4F96-B83B-2314731805B9}" destId="{FD7CA748-2D5B-4C41-9D2E-0EE846D313B3}" srcOrd="0" destOrd="0" presId="urn:microsoft.com/office/officeart/2005/8/layout/process3"/>
    <dgm:cxn modelId="{1111B387-077D-4AC8-9916-16E4AECCB262}" type="presParOf" srcId="{23FC0B1C-9D7E-4F96-B83B-2314731805B9}" destId="{DFFA77A7-0F4B-4525-A231-AD764420F91C}" srcOrd="1" destOrd="0" presId="urn:microsoft.com/office/officeart/2005/8/layout/process3"/>
    <dgm:cxn modelId="{767DBF00-F8AB-479F-A44A-7BBCC899D9E6}" type="presParOf" srcId="{23FC0B1C-9D7E-4F96-B83B-2314731805B9}" destId="{4D297349-5C85-4604-A80C-45F9C359CB27}"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D2215F-DC44-4DE3-ACB3-DFECB149F0A9}">
      <dsp:nvSpPr>
        <dsp:cNvPr id="0" name=""/>
        <dsp:cNvSpPr/>
      </dsp:nvSpPr>
      <dsp:spPr>
        <a:xfrm>
          <a:off x="5" y="1396697"/>
          <a:ext cx="1747664" cy="748149"/>
        </a:xfrm>
        <a:prstGeom prst="roundRect">
          <a:avLst>
            <a:gd name="adj" fmla="val 10000"/>
          </a:avLst>
        </a:prstGeom>
        <a:solidFill>
          <a:schemeClr val="lt1">
            <a:hueOff val="0"/>
            <a:satOff val="0"/>
            <a:lumOff val="0"/>
            <a:alphaOff val="0"/>
          </a:schemeClr>
        </a:solidFill>
        <a:ln w="25400" cap="flat"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76200" numCol="1" spcCol="1270" anchor="t" anchorCtr="0">
          <a:noAutofit/>
        </a:bodyPr>
        <a:lstStyle/>
        <a:p>
          <a:pPr lvl="0" algn="l" defTabSz="889000">
            <a:lnSpc>
              <a:spcPct val="90000"/>
            </a:lnSpc>
            <a:spcBef>
              <a:spcPct val="0"/>
            </a:spcBef>
            <a:spcAft>
              <a:spcPct val="35000"/>
            </a:spcAft>
          </a:pPr>
          <a:r>
            <a:rPr lang="en-US" sz="2000" b="0" kern="1200" dirty="0" smtClean="0">
              <a:solidFill>
                <a:srgbClr val="FFFFFF"/>
              </a:solidFill>
            </a:rPr>
            <a:t>Inputs</a:t>
          </a:r>
          <a:endParaRPr lang="en-US" sz="1500" b="0" kern="1200" dirty="0">
            <a:solidFill>
              <a:srgbClr val="FFFFFF"/>
            </a:solidFill>
          </a:endParaRPr>
        </a:p>
      </dsp:txBody>
      <dsp:txXfrm>
        <a:off x="5" y="1396697"/>
        <a:ext cx="1747664" cy="498766"/>
      </dsp:txXfrm>
    </dsp:sp>
    <dsp:sp modelId="{3932428C-341E-4971-BEDE-B51C23AEDAF1}">
      <dsp:nvSpPr>
        <dsp:cNvPr id="0" name=""/>
        <dsp:cNvSpPr/>
      </dsp:nvSpPr>
      <dsp:spPr>
        <a:xfrm>
          <a:off x="364113" y="1926983"/>
          <a:ext cx="1747664" cy="1674000"/>
        </a:xfrm>
        <a:prstGeom prst="roundRect">
          <a:avLst>
            <a:gd name="adj" fmla="val 10000"/>
          </a:avLst>
        </a:prstGeom>
        <a:solidFill>
          <a:schemeClr val="accent6">
            <a:alpha val="90000"/>
            <a:tint val="40000"/>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smtClean="0"/>
            <a:t>1 Scope baseline</a:t>
          </a:r>
          <a:endParaRPr lang="en-US" sz="1500" kern="1200" dirty="0"/>
        </a:p>
        <a:p>
          <a:pPr marL="114300" lvl="1" indent="-114300" algn="l" defTabSz="666750">
            <a:lnSpc>
              <a:spcPct val="90000"/>
            </a:lnSpc>
            <a:spcBef>
              <a:spcPct val="0"/>
            </a:spcBef>
            <a:spcAft>
              <a:spcPct val="15000"/>
            </a:spcAft>
            <a:buChar char="••"/>
          </a:pPr>
          <a:r>
            <a:rPr lang="en-US" sz="1500" kern="1200" dirty="0" smtClean="0"/>
            <a:t>2 </a:t>
          </a:r>
          <a:r>
            <a:rPr lang="en-US" sz="1600" kern="1200" dirty="0" smtClean="0"/>
            <a:t>Enterprise</a:t>
          </a:r>
          <a:r>
            <a:rPr lang="en-US" sz="1500" kern="1200" dirty="0" smtClean="0"/>
            <a:t> environmental factors</a:t>
          </a:r>
          <a:endParaRPr lang="en-US" sz="1500" kern="1200" dirty="0"/>
        </a:p>
        <a:p>
          <a:pPr marL="114300" lvl="1" indent="-114300" algn="l" defTabSz="666750">
            <a:lnSpc>
              <a:spcPct val="90000"/>
            </a:lnSpc>
            <a:spcBef>
              <a:spcPct val="0"/>
            </a:spcBef>
            <a:spcAft>
              <a:spcPct val="15000"/>
            </a:spcAft>
            <a:buChar char="••"/>
          </a:pPr>
          <a:r>
            <a:rPr lang="en-US" sz="1500" kern="1200" dirty="0" smtClean="0"/>
            <a:t>3 Organizational process assets</a:t>
          </a:r>
          <a:endParaRPr lang="en-US" sz="1500" kern="1200" dirty="0"/>
        </a:p>
      </dsp:txBody>
      <dsp:txXfrm>
        <a:off x="413143" y="1976013"/>
        <a:ext cx="1649604" cy="1575940"/>
      </dsp:txXfrm>
    </dsp:sp>
    <dsp:sp modelId="{AEB81314-46B8-45E5-8F73-3B5B75A941C7}">
      <dsp:nvSpPr>
        <dsp:cNvPr id="0" name=""/>
        <dsp:cNvSpPr/>
      </dsp:nvSpPr>
      <dsp:spPr>
        <a:xfrm rot="38510">
          <a:off x="2014130" y="1444460"/>
          <a:ext cx="564968" cy="435118"/>
        </a:xfrm>
        <a:prstGeom prst="rightArrow">
          <a:avLst>
            <a:gd name="adj1" fmla="val 60000"/>
            <a:gd name="adj2" fmla="val 50000"/>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a:off x="2014134" y="1530753"/>
        <a:ext cx="434433" cy="261070"/>
      </dsp:txXfrm>
    </dsp:sp>
    <dsp:sp modelId="{0FA3350B-C2E9-4FEF-B3CE-803878C16B13}">
      <dsp:nvSpPr>
        <dsp:cNvPr id="0" name=""/>
        <dsp:cNvSpPr/>
      </dsp:nvSpPr>
      <dsp:spPr>
        <a:xfrm>
          <a:off x="2813581" y="1428216"/>
          <a:ext cx="1747664" cy="748149"/>
        </a:xfrm>
        <a:prstGeom prst="roundRect">
          <a:avLst>
            <a:gd name="adj" fmla="val 10000"/>
          </a:avLst>
        </a:prstGeom>
        <a:solidFill>
          <a:schemeClr val="lt1">
            <a:hueOff val="0"/>
            <a:satOff val="0"/>
            <a:lumOff val="0"/>
            <a:alphaOff val="0"/>
          </a:schemeClr>
        </a:solidFill>
        <a:ln w="25400" cap="flat"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57150" numCol="1" spcCol="1270" anchor="t" anchorCtr="0">
          <a:noAutofit/>
        </a:bodyPr>
        <a:lstStyle/>
        <a:p>
          <a:pPr lvl="0" algn="l" defTabSz="666750">
            <a:lnSpc>
              <a:spcPct val="90000"/>
            </a:lnSpc>
            <a:spcBef>
              <a:spcPct val="0"/>
            </a:spcBef>
            <a:spcAft>
              <a:spcPct val="35000"/>
            </a:spcAft>
          </a:pPr>
          <a:r>
            <a:rPr lang="en-US" sz="1500" kern="1200" dirty="0" smtClean="0">
              <a:solidFill>
                <a:srgbClr val="FFFFFF"/>
              </a:solidFill>
            </a:rPr>
            <a:t>Tools &amp; Techniques</a:t>
          </a:r>
          <a:endParaRPr lang="en-US" sz="1500" kern="1200" dirty="0">
            <a:solidFill>
              <a:srgbClr val="FFFFFF"/>
            </a:solidFill>
          </a:endParaRPr>
        </a:p>
      </dsp:txBody>
      <dsp:txXfrm>
        <a:off x="2813581" y="1428216"/>
        <a:ext cx="1747664" cy="498766"/>
      </dsp:txXfrm>
    </dsp:sp>
    <dsp:sp modelId="{3991EDFF-3E06-4CFD-8720-88A51238EF0D}">
      <dsp:nvSpPr>
        <dsp:cNvPr id="0" name=""/>
        <dsp:cNvSpPr/>
      </dsp:nvSpPr>
      <dsp:spPr>
        <a:xfrm>
          <a:off x="3007876" y="1926983"/>
          <a:ext cx="2074985" cy="1674000"/>
        </a:xfrm>
        <a:prstGeom prst="roundRect">
          <a:avLst>
            <a:gd name="adj" fmla="val 10000"/>
          </a:avLst>
        </a:prstGeom>
        <a:solidFill>
          <a:schemeClr val="accent6">
            <a:alpha val="90000"/>
            <a:tint val="40000"/>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smtClean="0"/>
            <a:t>1 Decomposition</a:t>
          </a:r>
          <a:endParaRPr lang="en-US" sz="1500" kern="1200" dirty="0"/>
        </a:p>
        <a:p>
          <a:pPr marL="114300" lvl="1" indent="-114300" algn="l" defTabSz="666750">
            <a:lnSpc>
              <a:spcPct val="90000"/>
            </a:lnSpc>
            <a:spcBef>
              <a:spcPct val="0"/>
            </a:spcBef>
            <a:spcAft>
              <a:spcPct val="15000"/>
            </a:spcAft>
            <a:buChar char="••"/>
          </a:pPr>
          <a:r>
            <a:rPr lang="en-US" sz="1500" kern="1200" dirty="0" smtClean="0"/>
            <a:t>2 Rolling wave planning</a:t>
          </a:r>
          <a:endParaRPr lang="en-US" sz="1500" kern="1200" dirty="0"/>
        </a:p>
        <a:p>
          <a:pPr marL="114300" lvl="1" indent="-114300" algn="l" defTabSz="666750">
            <a:lnSpc>
              <a:spcPct val="90000"/>
            </a:lnSpc>
            <a:spcBef>
              <a:spcPct val="0"/>
            </a:spcBef>
            <a:spcAft>
              <a:spcPct val="15000"/>
            </a:spcAft>
            <a:buChar char="••"/>
          </a:pPr>
          <a:r>
            <a:rPr lang="en-US" sz="1500" kern="1200" dirty="0" smtClean="0"/>
            <a:t>Templates</a:t>
          </a:r>
          <a:endParaRPr lang="en-US" sz="1500" kern="1200" dirty="0"/>
        </a:p>
        <a:p>
          <a:pPr marL="114300" lvl="1" indent="-114300" algn="l" defTabSz="666750">
            <a:lnSpc>
              <a:spcPct val="90000"/>
            </a:lnSpc>
            <a:spcBef>
              <a:spcPct val="0"/>
            </a:spcBef>
            <a:spcAft>
              <a:spcPct val="15000"/>
            </a:spcAft>
            <a:buChar char="••"/>
          </a:pPr>
          <a:r>
            <a:rPr lang="en-US" sz="1500" kern="1200" dirty="0" smtClean="0"/>
            <a:t>Expert judgment</a:t>
          </a:r>
          <a:endParaRPr lang="en-US" sz="1500" kern="1200" dirty="0"/>
        </a:p>
      </dsp:txBody>
      <dsp:txXfrm>
        <a:off x="3056906" y="1976013"/>
        <a:ext cx="1976925" cy="1575940"/>
      </dsp:txXfrm>
    </dsp:sp>
    <dsp:sp modelId="{69B93C16-E84E-4673-85E1-E6D58B25A005}">
      <dsp:nvSpPr>
        <dsp:cNvPr id="0" name=""/>
        <dsp:cNvSpPr/>
      </dsp:nvSpPr>
      <dsp:spPr>
        <a:xfrm rot="8894">
          <a:off x="4830634" y="1463737"/>
          <a:ext cx="571108" cy="435118"/>
        </a:xfrm>
        <a:prstGeom prst="rightArrow">
          <a:avLst>
            <a:gd name="adj1" fmla="val 60000"/>
            <a:gd name="adj2" fmla="val 50000"/>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a:off x="4830634" y="1550592"/>
        <a:ext cx="440573" cy="261070"/>
      </dsp:txXfrm>
    </dsp:sp>
    <dsp:sp modelId="{51B9C643-976C-4B2F-9EA5-505A6B6C7486}">
      <dsp:nvSpPr>
        <dsp:cNvPr id="0" name=""/>
        <dsp:cNvSpPr/>
      </dsp:nvSpPr>
      <dsp:spPr>
        <a:xfrm>
          <a:off x="5638804" y="1435526"/>
          <a:ext cx="1747664" cy="748149"/>
        </a:xfrm>
        <a:prstGeom prst="roundRect">
          <a:avLst>
            <a:gd name="adj" fmla="val 10000"/>
          </a:avLst>
        </a:prstGeom>
        <a:solidFill>
          <a:schemeClr val="lt1">
            <a:hueOff val="0"/>
            <a:satOff val="0"/>
            <a:lumOff val="0"/>
            <a:alphaOff val="0"/>
          </a:schemeClr>
        </a:solidFill>
        <a:ln w="25400" cap="flat"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57150" numCol="1" spcCol="1270" anchor="t" anchorCtr="0">
          <a:noAutofit/>
        </a:bodyPr>
        <a:lstStyle/>
        <a:p>
          <a:pPr lvl="0" algn="l" defTabSz="666750">
            <a:lnSpc>
              <a:spcPct val="90000"/>
            </a:lnSpc>
            <a:spcBef>
              <a:spcPct val="0"/>
            </a:spcBef>
            <a:spcAft>
              <a:spcPct val="35000"/>
            </a:spcAft>
          </a:pPr>
          <a:r>
            <a:rPr lang="en-US" sz="1500" kern="1200" dirty="0" smtClean="0">
              <a:solidFill>
                <a:srgbClr val="FFFFFF"/>
              </a:solidFill>
            </a:rPr>
            <a:t>Outputs</a:t>
          </a:r>
          <a:endParaRPr lang="en-US" sz="1500" kern="1200" dirty="0">
            <a:solidFill>
              <a:srgbClr val="FFFFFF"/>
            </a:solidFill>
          </a:endParaRPr>
        </a:p>
      </dsp:txBody>
      <dsp:txXfrm>
        <a:off x="5638804" y="1435526"/>
        <a:ext cx="1747664" cy="498766"/>
      </dsp:txXfrm>
    </dsp:sp>
    <dsp:sp modelId="{A134BB03-8ED2-4D1A-8915-BB0C221E0567}">
      <dsp:nvSpPr>
        <dsp:cNvPr id="0" name=""/>
        <dsp:cNvSpPr/>
      </dsp:nvSpPr>
      <dsp:spPr>
        <a:xfrm>
          <a:off x="5809462" y="1926983"/>
          <a:ext cx="2413979" cy="1674000"/>
        </a:xfrm>
        <a:prstGeom prst="roundRect">
          <a:avLst>
            <a:gd name="adj" fmla="val 10000"/>
          </a:avLst>
        </a:prstGeom>
        <a:solidFill>
          <a:schemeClr val="accent6">
            <a:alpha val="90000"/>
            <a:tint val="40000"/>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smtClean="0"/>
            <a:t>1 Activity list</a:t>
          </a:r>
          <a:endParaRPr lang="en-US" sz="1500" kern="1200" dirty="0"/>
        </a:p>
        <a:p>
          <a:pPr marL="114300" lvl="1" indent="-114300" algn="l" defTabSz="666750">
            <a:lnSpc>
              <a:spcPct val="90000"/>
            </a:lnSpc>
            <a:spcBef>
              <a:spcPct val="0"/>
            </a:spcBef>
            <a:spcAft>
              <a:spcPct val="15000"/>
            </a:spcAft>
            <a:buChar char="••"/>
          </a:pPr>
          <a:r>
            <a:rPr lang="en-US" sz="1500" kern="1200" dirty="0" smtClean="0"/>
            <a:t>2 Activity Attributes</a:t>
          </a:r>
          <a:endParaRPr lang="en-US" sz="1500" kern="1200" dirty="0"/>
        </a:p>
        <a:p>
          <a:pPr marL="114300" lvl="1" indent="-114300" algn="l" defTabSz="666750">
            <a:lnSpc>
              <a:spcPct val="90000"/>
            </a:lnSpc>
            <a:spcBef>
              <a:spcPct val="0"/>
            </a:spcBef>
            <a:spcAft>
              <a:spcPct val="15000"/>
            </a:spcAft>
            <a:buChar char="••"/>
          </a:pPr>
          <a:r>
            <a:rPr lang="en-US" sz="1500" kern="1200" dirty="0" smtClean="0"/>
            <a:t>3 Milestone</a:t>
          </a:r>
          <a:endParaRPr lang="en-US" sz="1500" kern="1200" dirty="0"/>
        </a:p>
      </dsp:txBody>
      <dsp:txXfrm>
        <a:off x="5858492" y="1976013"/>
        <a:ext cx="2315919" cy="15759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7BE530-1842-4A1D-B7F3-4F39D740B892}">
      <dsp:nvSpPr>
        <dsp:cNvPr id="0" name=""/>
        <dsp:cNvSpPr/>
      </dsp:nvSpPr>
      <dsp:spPr>
        <a:xfrm>
          <a:off x="4093" y="271503"/>
          <a:ext cx="1861062" cy="997188"/>
        </a:xfrm>
        <a:prstGeom prst="roundRect">
          <a:avLst>
            <a:gd name="adj" fmla="val 10000"/>
          </a:avLst>
        </a:prstGeom>
        <a:solidFill>
          <a:schemeClr val="lt1">
            <a:hueOff val="0"/>
            <a:satOff val="0"/>
            <a:lumOff val="0"/>
            <a:alphaOff val="0"/>
          </a:schemeClr>
        </a:solidFill>
        <a:ln w="25400" cap="flat"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64770" numCol="1" spcCol="1270" anchor="t" anchorCtr="0">
          <a:noAutofit/>
        </a:bodyPr>
        <a:lstStyle/>
        <a:p>
          <a:pPr lvl="0" algn="l" defTabSz="755650">
            <a:lnSpc>
              <a:spcPct val="90000"/>
            </a:lnSpc>
            <a:spcBef>
              <a:spcPct val="0"/>
            </a:spcBef>
            <a:spcAft>
              <a:spcPct val="35000"/>
            </a:spcAft>
          </a:pPr>
          <a:r>
            <a:rPr lang="en-US" sz="1700" kern="1200" dirty="0" smtClean="0">
              <a:solidFill>
                <a:srgbClr val="FFFFFF"/>
              </a:solidFill>
            </a:rPr>
            <a:t>Inputs</a:t>
          </a:r>
          <a:endParaRPr lang="en-US" sz="1700" kern="1200" dirty="0">
            <a:solidFill>
              <a:srgbClr val="FFFFFF"/>
            </a:solidFill>
          </a:endParaRPr>
        </a:p>
      </dsp:txBody>
      <dsp:txXfrm>
        <a:off x="4093" y="271503"/>
        <a:ext cx="1861062" cy="664792"/>
      </dsp:txXfrm>
    </dsp:sp>
    <dsp:sp modelId="{E1942DF9-61D4-404D-9035-66D716782A8A}">
      <dsp:nvSpPr>
        <dsp:cNvPr id="0" name=""/>
        <dsp:cNvSpPr/>
      </dsp:nvSpPr>
      <dsp:spPr>
        <a:xfrm>
          <a:off x="380994" y="914406"/>
          <a:ext cx="1861062" cy="2907000"/>
        </a:xfrm>
        <a:prstGeom prst="roundRect">
          <a:avLst>
            <a:gd name="adj" fmla="val 10000"/>
          </a:avLst>
        </a:prstGeom>
        <a:solidFill>
          <a:schemeClr val="accent6">
            <a:alpha val="90000"/>
            <a:tint val="40000"/>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smtClean="0"/>
            <a:t>1 Activity list</a:t>
          </a:r>
          <a:endParaRPr lang="en-US" sz="1700" kern="1200" dirty="0"/>
        </a:p>
        <a:p>
          <a:pPr marL="171450" lvl="1" indent="-171450" algn="l" defTabSz="755650">
            <a:lnSpc>
              <a:spcPct val="90000"/>
            </a:lnSpc>
            <a:spcBef>
              <a:spcPct val="0"/>
            </a:spcBef>
            <a:spcAft>
              <a:spcPct val="15000"/>
            </a:spcAft>
            <a:buChar char="••"/>
          </a:pPr>
          <a:r>
            <a:rPr lang="en-US" sz="1700" kern="1200" dirty="0" smtClean="0"/>
            <a:t>2 Activity Attributes</a:t>
          </a:r>
          <a:endParaRPr lang="en-US" sz="1700" kern="1200" dirty="0"/>
        </a:p>
        <a:p>
          <a:pPr marL="171450" lvl="1" indent="-171450" algn="l" defTabSz="755650">
            <a:lnSpc>
              <a:spcPct val="90000"/>
            </a:lnSpc>
            <a:spcBef>
              <a:spcPct val="0"/>
            </a:spcBef>
            <a:spcAft>
              <a:spcPct val="15000"/>
            </a:spcAft>
            <a:buChar char="••"/>
          </a:pPr>
          <a:r>
            <a:rPr lang="en-US" sz="1700" kern="1200" dirty="0" smtClean="0"/>
            <a:t>3 Milestone</a:t>
          </a:r>
          <a:endParaRPr lang="en-US" sz="1700" kern="1200" dirty="0"/>
        </a:p>
        <a:p>
          <a:pPr marL="171450" lvl="1" indent="-171450" algn="l" defTabSz="755650">
            <a:lnSpc>
              <a:spcPct val="90000"/>
            </a:lnSpc>
            <a:spcBef>
              <a:spcPct val="0"/>
            </a:spcBef>
            <a:spcAft>
              <a:spcPct val="15000"/>
            </a:spcAft>
            <a:buChar char="••"/>
          </a:pPr>
          <a:r>
            <a:rPr lang="en-US" sz="1700" kern="1200" dirty="0" smtClean="0"/>
            <a:t>4 Project scope statement</a:t>
          </a:r>
          <a:endParaRPr lang="en-US" sz="1700" kern="1200" dirty="0"/>
        </a:p>
        <a:p>
          <a:pPr marL="171450" lvl="1" indent="-171450" algn="l" defTabSz="755650">
            <a:lnSpc>
              <a:spcPct val="90000"/>
            </a:lnSpc>
            <a:spcBef>
              <a:spcPct val="0"/>
            </a:spcBef>
            <a:spcAft>
              <a:spcPct val="15000"/>
            </a:spcAft>
            <a:buChar char="••"/>
          </a:pPr>
          <a:r>
            <a:rPr lang="en-US" sz="1700" kern="1200" dirty="0" smtClean="0"/>
            <a:t>5 Org. process assets</a:t>
          </a:r>
          <a:endParaRPr lang="en-US" sz="1700" kern="1200" dirty="0"/>
        </a:p>
      </dsp:txBody>
      <dsp:txXfrm>
        <a:off x="435503" y="968915"/>
        <a:ext cx="1752044" cy="2797982"/>
      </dsp:txXfrm>
    </dsp:sp>
    <dsp:sp modelId="{81E36193-1ED0-47FB-A988-A1864A358C37}">
      <dsp:nvSpPr>
        <dsp:cNvPr id="0" name=""/>
        <dsp:cNvSpPr/>
      </dsp:nvSpPr>
      <dsp:spPr>
        <a:xfrm>
          <a:off x="2147286" y="372224"/>
          <a:ext cx="598116" cy="463350"/>
        </a:xfrm>
        <a:prstGeom prst="rightArrow">
          <a:avLst>
            <a:gd name="adj1" fmla="val 60000"/>
            <a:gd name="adj2" fmla="val 50000"/>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2147286" y="464894"/>
        <a:ext cx="459111" cy="278010"/>
      </dsp:txXfrm>
    </dsp:sp>
    <dsp:sp modelId="{74791280-3864-4A63-A9E1-F3C523F9D3FD}">
      <dsp:nvSpPr>
        <dsp:cNvPr id="0" name=""/>
        <dsp:cNvSpPr/>
      </dsp:nvSpPr>
      <dsp:spPr>
        <a:xfrm>
          <a:off x="2993677" y="271503"/>
          <a:ext cx="1861062" cy="997188"/>
        </a:xfrm>
        <a:prstGeom prst="roundRect">
          <a:avLst>
            <a:gd name="adj" fmla="val 10000"/>
          </a:avLst>
        </a:prstGeom>
        <a:solidFill>
          <a:schemeClr val="lt1">
            <a:hueOff val="0"/>
            <a:satOff val="0"/>
            <a:lumOff val="0"/>
            <a:alphaOff val="0"/>
          </a:schemeClr>
        </a:solidFill>
        <a:ln w="25400" cap="flat"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64770" numCol="1" spcCol="1270" anchor="t" anchorCtr="0">
          <a:noAutofit/>
        </a:bodyPr>
        <a:lstStyle/>
        <a:p>
          <a:pPr lvl="0" algn="l" defTabSz="755650">
            <a:lnSpc>
              <a:spcPct val="90000"/>
            </a:lnSpc>
            <a:spcBef>
              <a:spcPct val="0"/>
            </a:spcBef>
            <a:spcAft>
              <a:spcPct val="35000"/>
            </a:spcAft>
          </a:pPr>
          <a:r>
            <a:rPr lang="en-US" sz="1700" kern="1200" dirty="0" smtClean="0">
              <a:solidFill>
                <a:srgbClr val="FFFFFF"/>
              </a:solidFill>
            </a:rPr>
            <a:t>Tools &amp; Techniques</a:t>
          </a:r>
          <a:endParaRPr lang="en-US" sz="1700" kern="1200" dirty="0">
            <a:solidFill>
              <a:srgbClr val="FFFFFF"/>
            </a:solidFill>
          </a:endParaRPr>
        </a:p>
      </dsp:txBody>
      <dsp:txXfrm>
        <a:off x="2993677" y="271503"/>
        <a:ext cx="1861062" cy="664792"/>
      </dsp:txXfrm>
    </dsp:sp>
    <dsp:sp modelId="{FC432D77-D125-4CBA-8DD9-95BF3E274343}">
      <dsp:nvSpPr>
        <dsp:cNvPr id="0" name=""/>
        <dsp:cNvSpPr/>
      </dsp:nvSpPr>
      <dsp:spPr>
        <a:xfrm>
          <a:off x="3374859" y="936296"/>
          <a:ext cx="1861062" cy="2907000"/>
        </a:xfrm>
        <a:prstGeom prst="roundRect">
          <a:avLst>
            <a:gd name="adj" fmla="val 10000"/>
          </a:avLst>
        </a:prstGeom>
        <a:solidFill>
          <a:schemeClr val="accent6">
            <a:alpha val="90000"/>
            <a:tint val="40000"/>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smtClean="0"/>
            <a:t>1 Precedence diagramming method (PDM)</a:t>
          </a:r>
          <a:endParaRPr lang="en-US" sz="1700" kern="1200" dirty="0"/>
        </a:p>
        <a:p>
          <a:pPr marL="171450" lvl="1" indent="-171450" algn="l" defTabSz="755650">
            <a:lnSpc>
              <a:spcPct val="90000"/>
            </a:lnSpc>
            <a:spcBef>
              <a:spcPct val="0"/>
            </a:spcBef>
            <a:spcAft>
              <a:spcPct val="15000"/>
            </a:spcAft>
            <a:buChar char="••"/>
          </a:pPr>
          <a:r>
            <a:rPr lang="en-US" sz="1700" kern="1200" dirty="0" smtClean="0"/>
            <a:t>2 Dependency determination</a:t>
          </a:r>
          <a:endParaRPr lang="en-US" sz="1700" kern="1200" dirty="0"/>
        </a:p>
        <a:p>
          <a:pPr marL="171450" lvl="1" indent="-171450" algn="l" defTabSz="755650">
            <a:lnSpc>
              <a:spcPct val="90000"/>
            </a:lnSpc>
            <a:spcBef>
              <a:spcPct val="0"/>
            </a:spcBef>
            <a:spcAft>
              <a:spcPct val="15000"/>
            </a:spcAft>
            <a:buChar char="••"/>
          </a:pPr>
          <a:r>
            <a:rPr lang="en-US" sz="1700" kern="1200" dirty="0" smtClean="0"/>
            <a:t>3 Applying leads and lags</a:t>
          </a:r>
          <a:endParaRPr lang="en-US" sz="1700" kern="1200" dirty="0"/>
        </a:p>
        <a:p>
          <a:pPr marL="171450" lvl="1" indent="-171450" algn="l" defTabSz="755650">
            <a:lnSpc>
              <a:spcPct val="90000"/>
            </a:lnSpc>
            <a:spcBef>
              <a:spcPct val="0"/>
            </a:spcBef>
            <a:spcAft>
              <a:spcPct val="15000"/>
            </a:spcAft>
            <a:buChar char="••"/>
          </a:pPr>
          <a:r>
            <a:rPr lang="en-US" sz="1700" kern="1200" dirty="0" smtClean="0"/>
            <a:t>4 Schedule network templates</a:t>
          </a:r>
          <a:endParaRPr lang="en-US" sz="1700" kern="1200" dirty="0"/>
        </a:p>
      </dsp:txBody>
      <dsp:txXfrm>
        <a:off x="3429368" y="990805"/>
        <a:ext cx="1752044" cy="2797982"/>
      </dsp:txXfrm>
    </dsp:sp>
    <dsp:sp modelId="{BD565F19-317F-4EC0-9320-60791AAD6828}">
      <dsp:nvSpPr>
        <dsp:cNvPr id="0" name=""/>
        <dsp:cNvSpPr/>
      </dsp:nvSpPr>
      <dsp:spPr>
        <a:xfrm>
          <a:off x="5136871" y="372224"/>
          <a:ext cx="598116" cy="463350"/>
        </a:xfrm>
        <a:prstGeom prst="rightArrow">
          <a:avLst>
            <a:gd name="adj1" fmla="val 60000"/>
            <a:gd name="adj2" fmla="val 50000"/>
          </a:avLst>
        </a:prstGeom>
        <a:solidFill>
          <a:schemeClr val="accent6">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5136871" y="464894"/>
        <a:ext cx="459111" cy="278010"/>
      </dsp:txXfrm>
    </dsp:sp>
    <dsp:sp modelId="{DFFA77A7-0F4B-4525-A231-AD764420F91C}">
      <dsp:nvSpPr>
        <dsp:cNvPr id="0" name=""/>
        <dsp:cNvSpPr/>
      </dsp:nvSpPr>
      <dsp:spPr>
        <a:xfrm>
          <a:off x="5983262" y="271503"/>
          <a:ext cx="1861062" cy="997188"/>
        </a:xfrm>
        <a:prstGeom prst="roundRect">
          <a:avLst>
            <a:gd name="adj" fmla="val 10000"/>
          </a:avLst>
        </a:prstGeom>
        <a:solidFill>
          <a:schemeClr val="lt1">
            <a:hueOff val="0"/>
            <a:satOff val="0"/>
            <a:lumOff val="0"/>
            <a:alphaOff val="0"/>
          </a:schemeClr>
        </a:solidFill>
        <a:ln w="25400" cap="flat" cmpd="sng" algn="ctr">
          <a:solidFill>
            <a:schemeClr val="accent6">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64770" numCol="1" spcCol="1270" anchor="t" anchorCtr="0">
          <a:noAutofit/>
        </a:bodyPr>
        <a:lstStyle/>
        <a:p>
          <a:pPr lvl="0" algn="l" defTabSz="755650">
            <a:lnSpc>
              <a:spcPct val="90000"/>
            </a:lnSpc>
            <a:spcBef>
              <a:spcPct val="0"/>
            </a:spcBef>
            <a:spcAft>
              <a:spcPct val="35000"/>
            </a:spcAft>
          </a:pPr>
          <a:r>
            <a:rPr lang="en-US" sz="1700" kern="1200" dirty="0" smtClean="0">
              <a:solidFill>
                <a:srgbClr val="FFFFFF"/>
              </a:solidFill>
            </a:rPr>
            <a:t>Outputs</a:t>
          </a:r>
          <a:endParaRPr lang="en-US" sz="1700" kern="1200" dirty="0">
            <a:solidFill>
              <a:srgbClr val="FFFFFF"/>
            </a:solidFill>
          </a:endParaRPr>
        </a:p>
      </dsp:txBody>
      <dsp:txXfrm>
        <a:off x="5983262" y="271503"/>
        <a:ext cx="1861062" cy="664792"/>
      </dsp:txXfrm>
    </dsp:sp>
    <dsp:sp modelId="{4D297349-5C85-4604-A80C-45F9C359CB27}">
      <dsp:nvSpPr>
        <dsp:cNvPr id="0" name=""/>
        <dsp:cNvSpPr/>
      </dsp:nvSpPr>
      <dsp:spPr>
        <a:xfrm>
          <a:off x="6364443" y="936296"/>
          <a:ext cx="1861062" cy="2907000"/>
        </a:xfrm>
        <a:prstGeom prst="roundRect">
          <a:avLst>
            <a:gd name="adj" fmla="val 10000"/>
          </a:avLst>
        </a:prstGeom>
        <a:solidFill>
          <a:schemeClr val="accent6">
            <a:alpha val="90000"/>
            <a:tint val="40000"/>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smtClean="0"/>
            <a:t>1 Program schedule network diagrams</a:t>
          </a:r>
          <a:endParaRPr lang="en-US" sz="1700" kern="1200" dirty="0"/>
        </a:p>
        <a:p>
          <a:pPr marL="171450" lvl="1" indent="-171450" algn="l" defTabSz="755650">
            <a:lnSpc>
              <a:spcPct val="90000"/>
            </a:lnSpc>
            <a:spcBef>
              <a:spcPct val="0"/>
            </a:spcBef>
            <a:spcAft>
              <a:spcPct val="15000"/>
            </a:spcAft>
            <a:buChar char="••"/>
          </a:pPr>
          <a:r>
            <a:rPr lang="en-US" sz="1700" kern="1200" dirty="0" smtClean="0"/>
            <a:t>2 Project document updates</a:t>
          </a:r>
          <a:endParaRPr lang="en-US" sz="1700" kern="1200" dirty="0"/>
        </a:p>
      </dsp:txBody>
      <dsp:txXfrm>
        <a:off x="6418952" y="990805"/>
        <a:ext cx="1752044" cy="279798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audio1.wav>
</file>

<file path=ppt/media/image1.jpeg>
</file>

<file path=ppt/media/image11.jpeg>
</file>

<file path=ppt/media/image12.png>
</file>

<file path=ppt/media/image15.png>
</file>

<file path=ppt/media/image16.png>
</file>

<file path=ppt/media/image17.png>
</file>

<file path=ppt/media/image18.png>
</file>

<file path=ppt/media/image19.jpeg>
</file>

<file path=ppt/media/image2.jpeg>
</file>

<file path=ppt/media/image20.jpeg>
</file>

<file path=ppt/media/image21.jpeg>
</file>

<file path=ppt/media/image22.jpeg>
</file>

<file path=ppt/media/image3.jpeg>
</file>

<file path=ppt/media/image4.png>
</file>

<file path=ppt/media/image5.jpe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971800" cy="46482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4" y="0"/>
            <a:ext cx="2971800" cy="464820"/>
          </a:xfrm>
          <a:prstGeom prst="rect">
            <a:avLst/>
          </a:prstGeom>
        </p:spPr>
        <p:txBody>
          <a:bodyPr vert="horz" lIns="91440" tIns="45720" rIns="91440" bIns="45720" rtlCol="0"/>
          <a:lstStyle>
            <a:lvl1pPr algn="r" fontAlgn="auto">
              <a:spcBef>
                <a:spcPts val="0"/>
              </a:spcBef>
              <a:spcAft>
                <a:spcPts val="0"/>
              </a:spcAft>
              <a:defRPr sz="1200" smtClean="0">
                <a:latin typeface="+mn-lt"/>
              </a:defRPr>
            </a:lvl1pPr>
          </a:lstStyle>
          <a:p>
            <a:pPr>
              <a:defRPr/>
            </a:pPr>
            <a:fld id="{061B4AAA-01CD-413A-827D-FE82B0FDE4FF}" type="datetimeFigureOut">
              <a:rPr lang="en-US"/>
              <a:pPr>
                <a:defRPr/>
              </a:pPr>
              <a:t>11/15/2012</a:t>
            </a:fld>
            <a:endParaRPr lang="en-US"/>
          </a:p>
        </p:txBody>
      </p:sp>
      <p:sp>
        <p:nvSpPr>
          <p:cNvPr id="4" name="Slide Image Placeholder 3"/>
          <p:cNvSpPr>
            <a:spLocks noGrp="1" noRot="1" noChangeAspect="1"/>
          </p:cNvSpPr>
          <p:nvPr>
            <p:ph type="sldImg" idx="2"/>
          </p:nvPr>
        </p:nvSpPr>
        <p:spPr>
          <a:xfrm>
            <a:off x="1104900" y="696913"/>
            <a:ext cx="4648200" cy="348615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15791"/>
            <a:ext cx="5486400" cy="418338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1" y="8829967"/>
            <a:ext cx="2971800" cy="46482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4" y="8829967"/>
            <a:ext cx="2971800" cy="464820"/>
          </a:xfrm>
          <a:prstGeom prst="rect">
            <a:avLst/>
          </a:prstGeom>
        </p:spPr>
        <p:txBody>
          <a:bodyPr vert="horz" lIns="91440" tIns="45720" rIns="91440" bIns="45720" rtlCol="0" anchor="b"/>
          <a:lstStyle>
            <a:lvl1pPr algn="r" fontAlgn="auto">
              <a:spcBef>
                <a:spcPts val="0"/>
              </a:spcBef>
              <a:spcAft>
                <a:spcPts val="0"/>
              </a:spcAft>
              <a:defRPr sz="1200" smtClean="0">
                <a:latin typeface="+mn-lt"/>
              </a:defRPr>
            </a:lvl1pPr>
          </a:lstStyle>
          <a:p>
            <a:pPr>
              <a:defRPr/>
            </a:pPr>
            <a:fld id="{8FA07498-0C09-43DD-82AE-FFE7BBDF4F98}" type="slidenum">
              <a:rPr lang="en-US"/>
              <a:pPr>
                <a:defRPr/>
              </a:pPr>
              <a:t>‹#›</a:t>
            </a:fld>
            <a:endParaRPr lang="en-US"/>
          </a:p>
        </p:txBody>
      </p:sp>
    </p:spTree>
    <p:extLst>
      <p:ext uri="{BB962C8B-B14F-4D97-AF65-F5344CB8AC3E}">
        <p14:creationId xmlns:p14="http://schemas.microsoft.com/office/powerpoint/2010/main" val="813187482"/>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Project Time Management is about:</a:t>
            </a:r>
          </a:p>
          <a:p>
            <a:pPr marL="171450" indent="-171450">
              <a:buFont typeface="Arial" pitchFamily="34" charset="0"/>
              <a:buChar char="•"/>
            </a:pPr>
            <a:r>
              <a:rPr lang="en-US" dirty="0" smtClean="0"/>
              <a:t>Qua</a:t>
            </a:r>
            <a:r>
              <a:rPr lang="en-US" baseline="0" dirty="0" smtClean="0"/>
              <a:t>ntifying project objectives</a:t>
            </a:r>
          </a:p>
          <a:p>
            <a:pPr marL="171450" indent="-171450">
              <a:buFont typeface="Arial" pitchFamily="34" charset="0"/>
              <a:buChar char="•"/>
            </a:pPr>
            <a:r>
              <a:rPr lang="en-US" baseline="0" dirty="0" smtClean="0"/>
              <a:t>Defining significant events and activities</a:t>
            </a:r>
          </a:p>
          <a:p>
            <a:pPr marL="171450" indent="-171450">
              <a:buFont typeface="Arial" pitchFamily="34" charset="0"/>
              <a:buChar char="•"/>
            </a:pPr>
            <a:r>
              <a:rPr lang="en-US" baseline="0" dirty="0" smtClean="0"/>
              <a:t>Determining sequence for activity accomplishments</a:t>
            </a:r>
          </a:p>
          <a:p>
            <a:pPr marL="171450" indent="-171450">
              <a:buFont typeface="Arial" pitchFamily="34" charset="0"/>
              <a:buChar char="•"/>
            </a:pPr>
            <a:r>
              <a:rPr lang="en-US" baseline="0" dirty="0" smtClean="0"/>
              <a:t>Establishing a time frame for activity accomplishments</a:t>
            </a:r>
          </a:p>
          <a:p>
            <a:pPr marL="171450" indent="-171450">
              <a:buFont typeface="Arial" pitchFamily="34" charset="0"/>
              <a:buChar char="•"/>
            </a:pPr>
            <a:r>
              <a:rPr lang="en-US" baseline="0" dirty="0" smtClean="0"/>
              <a:t>Establishing a basis for performance evaluation</a:t>
            </a:r>
          </a:p>
          <a:p>
            <a:pPr marL="171450" indent="-171450">
              <a:buFont typeface="Arial" pitchFamily="34" charset="0"/>
              <a:buChar char="•"/>
            </a:pPr>
            <a:r>
              <a:rPr lang="en-US" baseline="0" dirty="0" smtClean="0"/>
              <a:t>Allowing logical decisions for project: continuation, acceleration, redirection, limitation and change of scope</a:t>
            </a:r>
          </a:p>
          <a:p>
            <a:pPr marL="171450" indent="-171450">
              <a:buFont typeface="Arial" pitchFamily="34" charset="0"/>
              <a:buChar char="•"/>
            </a:pPr>
            <a:endParaRPr lang="en-US" dirty="0"/>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pPr>
                <a:defRPr/>
              </a:pPr>
              <a:t>1</a:t>
            </a:fld>
            <a:endParaRPr lang="en-US"/>
          </a:p>
        </p:txBody>
      </p:sp>
    </p:spTree>
    <p:extLst>
      <p:ext uri="{BB962C8B-B14F-4D97-AF65-F5344CB8AC3E}">
        <p14:creationId xmlns:p14="http://schemas.microsoft.com/office/powerpoint/2010/main" val="24192697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Rot="1" noChangeAspect="1" noChangeArrowheads="1" noTextEdit="1"/>
          </p:cNvSpPr>
          <p:nvPr>
            <p:ph type="sldImg"/>
          </p:nvPr>
        </p:nvSpPr>
        <p:spPr>
          <a:xfrm>
            <a:off x="147638" y="222250"/>
            <a:ext cx="6484937" cy="4865688"/>
          </a:xfrm>
          <a:ln/>
        </p:spPr>
      </p:sp>
      <p:sp>
        <p:nvSpPr>
          <p:cNvPr id="75779"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Rot="1" noChangeAspect="1" noChangeArrowheads="1" noTextEdit="1"/>
          </p:cNvSpPr>
          <p:nvPr>
            <p:ph type="sldImg"/>
          </p:nvPr>
        </p:nvSpPr>
        <p:spPr>
          <a:xfrm>
            <a:off x="147638" y="222250"/>
            <a:ext cx="6484937" cy="4865688"/>
          </a:xfrm>
          <a:ln/>
        </p:spPr>
      </p:sp>
      <p:sp>
        <p:nvSpPr>
          <p:cNvPr id="76803"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r>
              <a:rPr lang="en-CA" i="1" smtClean="0"/>
              <a:t>In the area provide below the slide draw out the Network Diagram.</a:t>
            </a:r>
            <a:endParaRPr lang="en-US" i="1"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Rot="1" noChangeAspect="1" noChangeArrowheads="1" noTextEdit="1"/>
          </p:cNvSpPr>
          <p:nvPr>
            <p:ph type="sldImg"/>
          </p:nvPr>
        </p:nvSpPr>
        <p:spPr>
          <a:xfrm>
            <a:off x="147638" y="222250"/>
            <a:ext cx="6484937" cy="4865688"/>
          </a:xfrm>
          <a:ln/>
        </p:spPr>
      </p:sp>
      <p:sp>
        <p:nvSpPr>
          <p:cNvPr id="77827"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Rot="1" noChangeAspect="1" noChangeArrowheads="1" noTextEdit="1"/>
          </p:cNvSpPr>
          <p:nvPr>
            <p:ph type="sldImg"/>
          </p:nvPr>
        </p:nvSpPr>
        <p:spPr>
          <a:xfrm>
            <a:off x="147638" y="222250"/>
            <a:ext cx="6484937" cy="4865688"/>
          </a:xfrm>
          <a:ln/>
        </p:spPr>
      </p:sp>
      <p:sp>
        <p:nvSpPr>
          <p:cNvPr id="78851"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pPr marL="171450" indent="-171450"/>
            <a:r>
              <a:rPr lang="en-CA" i="1" dirty="0" smtClean="0"/>
              <a:t>In the area provide below the slide draw out the Network Diagram.</a:t>
            </a:r>
            <a:endParaRPr lang="en-US" i="1" dirty="0" smtClean="0"/>
          </a:p>
          <a:p>
            <a:pPr marL="171450" indent="-171450"/>
            <a:endParaRPr lang="en-CA" dirty="0" smtClean="0"/>
          </a:p>
          <a:p>
            <a:pPr marL="171450" indent="-171450"/>
            <a:r>
              <a:rPr lang="en-US" dirty="0" smtClean="0"/>
              <a:t>The following points are not fundamental requirements but are intended as useful hints for drawing of a network:</a:t>
            </a:r>
          </a:p>
          <a:p>
            <a:pPr marL="171450" indent="-171450">
              <a:buFontTx/>
              <a:buChar char="•"/>
            </a:pPr>
            <a:r>
              <a:rPr lang="en-US" dirty="0" smtClean="0"/>
              <a:t>After a little practice it should be possible to produce a finished diagram at the first attempt. Do not draw a network in “rough” with the intention of redrawing or tracing later.</a:t>
            </a:r>
          </a:p>
          <a:p>
            <a:pPr marL="171450" indent="-171450">
              <a:buFontTx/>
              <a:buChar char="•"/>
            </a:pPr>
            <a:r>
              <a:rPr lang="en-US" dirty="0" smtClean="0"/>
              <a:t>Draw on tracing paper using a medium pencil so that alterations are easy, and prints can be made.</a:t>
            </a:r>
          </a:p>
          <a:p>
            <a:pPr marL="171450" indent="-171450">
              <a:buFontTx/>
              <a:buChar char="•"/>
            </a:pPr>
            <a:r>
              <a:rPr lang="en-US" dirty="0" smtClean="0"/>
              <a:t>When starting on a large project, start at the front or left end of a long roll of paper and do not try to condense the network too much.</a:t>
            </a:r>
          </a:p>
          <a:p>
            <a:pPr marL="171450" indent="-171450">
              <a:buFontTx/>
              <a:buChar char="•"/>
            </a:pPr>
            <a:r>
              <a:rPr lang="en-US" dirty="0" smtClean="0"/>
              <a:t>If two people are working together on the same project, one should continually check the work of the other by questioning his decisions on logic.</a:t>
            </a:r>
          </a:p>
          <a:p>
            <a:pPr marL="171450" indent="-171450">
              <a:buFontTx/>
              <a:buChar char="•"/>
            </a:pPr>
            <a:r>
              <a:rPr lang="en-US" dirty="0" smtClean="0"/>
              <a:t>It is usual to start with a single activity called “start” and end with one called “finish”.</a:t>
            </a:r>
          </a:p>
          <a:p>
            <a:pPr marL="171450" indent="-171450">
              <a:buFontTx/>
              <a:buChar char="•"/>
            </a:pPr>
            <a:r>
              <a:rPr lang="en-US" dirty="0" smtClean="0"/>
              <a:t>When a network is originally prepared it should be drawn on the basis of unlimited resources, so that non-essential sequential relationships are not built into the network.  Since it is not practical to execute a project in this way it may be necessary at some stage to put certain activities requiring the same resource in sequence; this should NOT be done initially but only when the time relationship between these activities has been established.</a:t>
            </a:r>
          </a:p>
          <a:p>
            <a:pPr marL="171450" indent="-171450">
              <a:buFontTx/>
              <a:buChar char="•"/>
            </a:pPr>
            <a:r>
              <a:rPr lang="en-US" dirty="0" smtClean="0"/>
              <a:t>Set out the network in bands or zones according to separate trades or areas of work.</a:t>
            </a:r>
          </a:p>
          <a:p>
            <a:pPr marL="171450" indent="-171450"/>
            <a:endParaRPr lang="en-US" dirty="0"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Rot="1" noChangeAspect="1" noChangeArrowheads="1" noTextEdit="1"/>
          </p:cNvSpPr>
          <p:nvPr>
            <p:ph type="sldImg"/>
          </p:nvPr>
        </p:nvSpPr>
        <p:spPr>
          <a:xfrm>
            <a:off x="147638" y="222250"/>
            <a:ext cx="6484937" cy="4865688"/>
          </a:xfrm>
          <a:ln/>
        </p:spPr>
      </p:sp>
      <p:sp>
        <p:nvSpPr>
          <p:cNvPr id="79875"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endParaRPr lang="en-US"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dirty="0" smtClean="0">
                <a:solidFill>
                  <a:schemeClr val="tx1"/>
                </a:solidFill>
                <a:effectLst/>
                <a:latin typeface="+mn-lt"/>
                <a:ea typeface="+mn-ea"/>
                <a:cs typeface="+mn-cs"/>
              </a:rPr>
              <a:t>Process of estimating the type and quantities of material, people, equipment or supplies required to perform each activity.  Closely coordinated with </a:t>
            </a:r>
            <a:r>
              <a:rPr lang="en-US" sz="1200" i="1" kern="1200" dirty="0" smtClean="0">
                <a:solidFill>
                  <a:schemeClr val="tx1"/>
                </a:solidFill>
                <a:effectLst/>
                <a:latin typeface="+mn-lt"/>
                <a:ea typeface="+mn-ea"/>
                <a:cs typeface="+mn-cs"/>
              </a:rPr>
              <a:t>Estimate Costs process</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Inputs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activity list</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Identifies the activities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.2 activity attributes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Provide the primary data input for use in estimating those resources required.</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.3 resource calendars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Information on which resources are potentially available during planned activity period.</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Resource calendars specific when and how long identified project resources will be available during the project.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information may be at the activity or project level.</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Consideration of attributes such as experience, skill level and geographical locations must be considered</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Composite resource calendars include availability, capabilities and skills of human resources.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.4 EEF</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Can include resource availability and skill</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.5 OPA</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Policies, procedures regarding staffing</a:t>
            </a:r>
          </a:p>
          <a:p>
            <a:pPr lvl="0"/>
            <a:r>
              <a:rPr lang="en-US" sz="1200" kern="1200" dirty="0" smtClean="0">
                <a:solidFill>
                  <a:schemeClr val="tx1"/>
                </a:solidFill>
                <a:effectLst/>
                <a:latin typeface="+mn-lt"/>
                <a:ea typeface="+mn-ea"/>
                <a:cs typeface="+mn-cs"/>
              </a:rPr>
              <a:t>Policies, procedures relating to rental and purchase of supplies and equipment</a:t>
            </a:r>
          </a:p>
          <a:p>
            <a:pPr lvl="0"/>
            <a:r>
              <a:rPr lang="en-US" sz="1200" kern="1200" dirty="0" smtClean="0">
                <a:solidFill>
                  <a:schemeClr val="tx1"/>
                </a:solidFill>
                <a:effectLst/>
                <a:latin typeface="+mn-lt"/>
                <a:ea typeface="+mn-ea"/>
                <a:cs typeface="+mn-cs"/>
              </a:rPr>
              <a:t>Historical information</a:t>
            </a:r>
          </a:p>
          <a:p>
            <a:r>
              <a:rPr lang="en-US" sz="1200" u="sng"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Tools and Techniques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expert judgment</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Assess the resource-related inputs to this process.  Person with specialized knowledge in resource planning and estimating</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.2 alternatives analysis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Schedule activities have alternative methods of accomplishment</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.3 published estimating data</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Publish updated production rates and unit costs of resources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.4 bottom-up estimating</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Cannot be estimated with a reasonable degree of confidence, the work within the activity is decomposed into more detail.  They are then aggregated into total quantity for each of the activity’s resources.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.5 project management software</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capability to help plan, organize, and manage resource pools and develop resource estimates.</a:t>
            </a: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Outputs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activity resource requirements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Process identifies the types and quantities of resources required for each activity in a work package.  These requirements can then be aggregated to determine the estimated resources for each work package.</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.2 resource breakdown structure</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Hierarchical structure of the identified resources by resource category and resource type.</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.3 project document updates</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Activity list</a:t>
            </a:r>
          </a:p>
          <a:p>
            <a:pPr lvl="0"/>
            <a:r>
              <a:rPr lang="en-US" sz="1200" kern="1200" dirty="0" smtClean="0">
                <a:solidFill>
                  <a:schemeClr val="tx1"/>
                </a:solidFill>
                <a:effectLst/>
                <a:latin typeface="+mn-lt"/>
                <a:ea typeface="+mn-ea"/>
                <a:cs typeface="+mn-cs"/>
              </a:rPr>
              <a:t>Activity attributes</a:t>
            </a:r>
          </a:p>
          <a:p>
            <a:pPr lvl="0"/>
            <a:r>
              <a:rPr lang="en-US" sz="1200" kern="1200" dirty="0" smtClean="0">
                <a:solidFill>
                  <a:schemeClr val="tx1"/>
                </a:solidFill>
                <a:effectLst/>
                <a:latin typeface="+mn-lt"/>
                <a:ea typeface="+mn-ea"/>
                <a:cs typeface="+mn-cs"/>
              </a:rPr>
              <a:t>Resource calendars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pPr>
                <a:defRPr/>
              </a:pPr>
              <a:t>31</a:t>
            </a:fld>
            <a:endParaRPr lang="en-US"/>
          </a:p>
        </p:txBody>
      </p:sp>
    </p:spTree>
    <p:extLst>
      <p:ext uri="{BB962C8B-B14F-4D97-AF65-F5344CB8AC3E}">
        <p14:creationId xmlns:p14="http://schemas.microsoft.com/office/powerpoint/2010/main" val="34211286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dirty="0" smtClean="0">
                <a:solidFill>
                  <a:schemeClr val="tx1"/>
                </a:solidFill>
                <a:effectLst/>
                <a:latin typeface="+mn-lt"/>
                <a:ea typeface="+mn-ea"/>
                <a:cs typeface="+mn-cs"/>
              </a:rPr>
              <a:t>Process of approximating the number of work periods needed to complete individual activities with estimated resources.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Estimating activity durations uses information on activity scope of work, required resources types, estimated resource quantities, and resource calendars.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duration estimate is </a:t>
            </a:r>
            <a:r>
              <a:rPr lang="en-US" sz="1200" b="1" kern="1200" dirty="0" smtClean="0">
                <a:solidFill>
                  <a:schemeClr val="tx1"/>
                </a:solidFill>
                <a:effectLst/>
                <a:latin typeface="+mn-lt"/>
                <a:ea typeface="+mn-ea"/>
                <a:cs typeface="+mn-cs"/>
              </a:rPr>
              <a:t>progressively elaborated</a:t>
            </a:r>
            <a:r>
              <a:rPr lang="en-US" sz="1200" kern="1200" dirty="0" smtClean="0">
                <a:solidFill>
                  <a:schemeClr val="tx1"/>
                </a:solidFill>
                <a:effectLst/>
                <a:latin typeface="+mn-lt"/>
                <a:ea typeface="+mn-ea"/>
                <a:cs typeface="+mn-cs"/>
              </a:rPr>
              <a:t> and the process considered the quality and availability of the input data.</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duration estimate can be assumed to be </a:t>
            </a:r>
            <a:r>
              <a:rPr lang="en-US" sz="1200" b="1" kern="1200" dirty="0" smtClean="0">
                <a:solidFill>
                  <a:schemeClr val="tx1"/>
                </a:solidFill>
                <a:effectLst/>
                <a:latin typeface="+mn-lt"/>
                <a:ea typeface="+mn-ea"/>
                <a:cs typeface="+mn-cs"/>
              </a:rPr>
              <a:t>progressively elaborated</a:t>
            </a:r>
            <a:r>
              <a:rPr lang="en-US" sz="1200" kern="1200" dirty="0" smtClean="0">
                <a:solidFill>
                  <a:schemeClr val="tx1"/>
                </a:solidFill>
                <a:effectLst/>
                <a:latin typeface="+mn-lt"/>
                <a:ea typeface="+mn-ea"/>
                <a:cs typeface="+mn-cs"/>
              </a:rPr>
              <a:t>, more accurate and of better quality.  Also requires that the amount of work effort to be complete is estimated and the amount of resources to be applied to complete the activity is estimated.</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Work effort and amount of resources - estimated to complete the activity</a:t>
            </a:r>
          </a:p>
          <a:p>
            <a:r>
              <a:rPr lang="en-US" sz="1200" b="1"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Inputs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activity list</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.2 activity attributes</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.3 activity resource requirements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Resources assigned to the activity and the availability of those resources will significantly influence the duration of most activities.  </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.4 resource calendars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Can include the type, availability, and capabilities of human resources.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.5 project scope statement</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Constraints and assumptions are considered</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
            </a:r>
            <a:br>
              <a:rPr lang="en-US" sz="1200" b="1" kern="1200" dirty="0" smtClean="0">
                <a:solidFill>
                  <a:schemeClr val="tx1"/>
                </a:solidFill>
                <a:effectLst/>
                <a:latin typeface="+mn-lt"/>
                <a:ea typeface="+mn-ea"/>
                <a:cs typeface="+mn-cs"/>
              </a:rPr>
            </a:br>
            <a:r>
              <a:rPr lang="en-US" sz="1200" b="1"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Assumptions</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Existing conditions</a:t>
            </a:r>
          </a:p>
          <a:p>
            <a:pPr lvl="0"/>
            <a:r>
              <a:rPr lang="en-US" sz="1200" kern="1200" dirty="0" smtClean="0">
                <a:solidFill>
                  <a:schemeClr val="tx1"/>
                </a:solidFill>
                <a:effectLst/>
                <a:latin typeface="+mn-lt"/>
                <a:ea typeface="+mn-ea"/>
                <a:cs typeface="+mn-cs"/>
              </a:rPr>
              <a:t>Availability of information</a:t>
            </a:r>
          </a:p>
          <a:p>
            <a:pPr lvl="0"/>
            <a:r>
              <a:rPr lang="en-US" sz="1200" kern="1200" dirty="0" smtClean="0">
                <a:solidFill>
                  <a:schemeClr val="tx1"/>
                </a:solidFill>
                <a:effectLst/>
                <a:latin typeface="+mn-lt"/>
                <a:ea typeface="+mn-ea"/>
                <a:cs typeface="+mn-cs"/>
              </a:rPr>
              <a:t>Length of the reporting periods</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Constraints</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Available skilled resources</a:t>
            </a:r>
          </a:p>
          <a:p>
            <a:pPr lvl="0"/>
            <a:r>
              <a:rPr lang="en-US" sz="1200" kern="1200" dirty="0" smtClean="0">
                <a:solidFill>
                  <a:schemeClr val="tx1"/>
                </a:solidFill>
                <a:effectLst/>
                <a:latin typeface="+mn-lt"/>
                <a:ea typeface="+mn-ea"/>
                <a:cs typeface="+mn-cs"/>
              </a:rPr>
              <a:t>Contract term and requirements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.6 EEF</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Duration estimating databases</a:t>
            </a:r>
          </a:p>
          <a:p>
            <a:pPr lvl="0"/>
            <a:r>
              <a:rPr lang="en-US" sz="1200" kern="1200" dirty="0" smtClean="0">
                <a:solidFill>
                  <a:schemeClr val="tx1"/>
                </a:solidFill>
                <a:effectLst/>
                <a:latin typeface="+mn-lt"/>
                <a:ea typeface="+mn-ea"/>
                <a:cs typeface="+mn-cs"/>
              </a:rPr>
              <a:t>Productivity metrics</a:t>
            </a:r>
          </a:p>
          <a:p>
            <a:pPr lvl="0"/>
            <a:r>
              <a:rPr lang="en-US" sz="1200" kern="1200" dirty="0" smtClean="0">
                <a:solidFill>
                  <a:schemeClr val="tx1"/>
                </a:solidFill>
                <a:effectLst/>
                <a:latin typeface="+mn-lt"/>
                <a:ea typeface="+mn-ea"/>
                <a:cs typeface="+mn-cs"/>
              </a:rPr>
              <a:t>Published commercial information </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.7 OPA</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Historical duration information</a:t>
            </a:r>
          </a:p>
          <a:p>
            <a:pPr lvl="0"/>
            <a:r>
              <a:rPr lang="en-US" sz="1200" kern="1200" dirty="0" smtClean="0">
                <a:solidFill>
                  <a:schemeClr val="tx1"/>
                </a:solidFill>
                <a:effectLst/>
                <a:latin typeface="+mn-lt"/>
                <a:ea typeface="+mn-ea"/>
                <a:cs typeface="+mn-cs"/>
              </a:rPr>
              <a:t>Project calendars</a:t>
            </a:r>
          </a:p>
          <a:p>
            <a:pPr lvl="0"/>
            <a:r>
              <a:rPr lang="en-US" sz="1200" kern="1200" dirty="0" smtClean="0">
                <a:solidFill>
                  <a:schemeClr val="tx1"/>
                </a:solidFill>
                <a:effectLst/>
                <a:latin typeface="+mn-lt"/>
                <a:ea typeface="+mn-ea"/>
                <a:cs typeface="+mn-cs"/>
              </a:rPr>
              <a:t>Scheduling methodology</a:t>
            </a:r>
          </a:p>
          <a:p>
            <a:pPr lvl="0"/>
            <a:r>
              <a:rPr lang="en-US" sz="1200" kern="1200" dirty="0" smtClean="0">
                <a:solidFill>
                  <a:schemeClr val="tx1"/>
                </a:solidFill>
                <a:effectLst/>
                <a:latin typeface="+mn-lt"/>
                <a:ea typeface="+mn-ea"/>
                <a:cs typeface="+mn-cs"/>
              </a:rPr>
              <a:t>Lessons learned</a:t>
            </a: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Tools and Techniques</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expert judgment</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This is guided by historical information and can provide duration estimate information or recommended maximum activity durations from prior similar projects.  Expert judgment can also be used to determine whether to combine methods of estimating and how to reconcile differences between them.</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.2 analogous estimating</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Historical</a:t>
            </a:r>
          </a:p>
          <a:p>
            <a:r>
              <a:rPr lang="en-US" sz="1200" kern="1200" dirty="0" smtClean="0">
                <a:solidFill>
                  <a:schemeClr val="tx1"/>
                </a:solidFill>
                <a:effectLst/>
                <a:latin typeface="+mn-lt"/>
                <a:ea typeface="+mn-ea"/>
                <a:cs typeface="+mn-cs"/>
              </a:rPr>
              <a:t>Parameters such as duration, budget, size, weight and complexity, from a previous, similar project as the basis.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technique relied on the actual duration of previous similar projects as the basis for estimating the duration of the current project.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Used to estimate project duration when there is a limited amount of detailed information.</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Generally less costly and time consuming than other techniques and less accurate.</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.3 parametric estimating</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Uses a statistical relationship between historical data and other variables to calculate an estimate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technique can produce higher levels of accuracy depending upon the sophistication and underlying data built into the model.</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Can be applied to entire project or segments.</a:t>
            </a: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.4 three-point estimates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Considering estimation uncertainty and risk.  PERT uses three estimates to define and approximate range for an activity’s duration</a:t>
            </a:r>
          </a:p>
          <a:p>
            <a:r>
              <a:rPr lang="en-US" sz="1200" kern="1200" dirty="0" smtClean="0">
                <a:solidFill>
                  <a:schemeClr val="tx1"/>
                </a:solidFill>
                <a:effectLst/>
                <a:latin typeface="+mn-lt"/>
                <a:ea typeface="+mn-ea"/>
                <a:cs typeface="+mn-cs"/>
              </a:rPr>
              <a:t> </a:t>
            </a:r>
          </a:p>
          <a:p>
            <a:pPr lvl="0"/>
            <a:r>
              <a:rPr lang="en-US" sz="1200" b="1" kern="1200" dirty="0" smtClean="0">
                <a:solidFill>
                  <a:schemeClr val="tx1"/>
                </a:solidFill>
                <a:effectLst/>
                <a:latin typeface="+mn-lt"/>
                <a:ea typeface="+mn-ea"/>
                <a:cs typeface="+mn-cs"/>
              </a:rPr>
              <a:t>Most likely</a:t>
            </a:r>
            <a:endParaRPr lang="en-US" sz="1200" kern="1200" dirty="0" smtClean="0">
              <a:solidFill>
                <a:schemeClr val="tx1"/>
              </a:solidFill>
              <a:effectLst/>
              <a:latin typeface="+mn-lt"/>
              <a:ea typeface="+mn-ea"/>
              <a:cs typeface="+mn-cs"/>
            </a:endParaRPr>
          </a:p>
          <a:p>
            <a:pPr lvl="0"/>
            <a:r>
              <a:rPr lang="en-US" sz="1200" b="1" kern="1200" dirty="0" smtClean="0">
                <a:solidFill>
                  <a:schemeClr val="tx1"/>
                </a:solidFill>
                <a:effectLst/>
                <a:latin typeface="+mn-lt"/>
                <a:ea typeface="+mn-ea"/>
                <a:cs typeface="+mn-cs"/>
              </a:rPr>
              <a:t>Optimistic</a:t>
            </a:r>
            <a:r>
              <a:rPr lang="en-US" sz="1200" kern="1200" dirty="0" smtClean="0">
                <a:solidFill>
                  <a:schemeClr val="tx1"/>
                </a:solidFill>
                <a:effectLst/>
                <a:latin typeface="+mn-lt"/>
                <a:ea typeface="+mn-ea"/>
                <a:cs typeface="+mn-cs"/>
              </a:rPr>
              <a:t> – best case</a:t>
            </a:r>
          </a:p>
          <a:p>
            <a:pPr lvl="0"/>
            <a:r>
              <a:rPr lang="en-US" sz="1200" b="1" kern="1200" dirty="0" smtClean="0">
                <a:solidFill>
                  <a:schemeClr val="tx1"/>
                </a:solidFill>
                <a:effectLst/>
                <a:latin typeface="+mn-lt"/>
                <a:ea typeface="+mn-ea"/>
                <a:cs typeface="+mn-cs"/>
              </a:rPr>
              <a:t>Pessimistic</a:t>
            </a:r>
            <a:r>
              <a:rPr lang="en-US" sz="1200" kern="1200" dirty="0" smtClean="0">
                <a:solidFill>
                  <a:schemeClr val="tx1"/>
                </a:solidFill>
                <a:effectLst/>
                <a:latin typeface="+mn-lt"/>
                <a:ea typeface="+mn-ea"/>
                <a:cs typeface="+mn-cs"/>
              </a:rPr>
              <a:t> – worst case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PERT analysis calculates and </a:t>
            </a:r>
            <a:r>
              <a:rPr lang="en-US" sz="1200" b="1" kern="1200" dirty="0" smtClean="0">
                <a:solidFill>
                  <a:schemeClr val="tx1"/>
                </a:solidFill>
                <a:effectLst/>
                <a:latin typeface="+mn-lt"/>
                <a:ea typeface="+mn-ea"/>
                <a:cs typeface="+mn-cs"/>
              </a:rPr>
              <a:t>Expected</a:t>
            </a:r>
            <a:r>
              <a:rPr lang="en-US" sz="1200" kern="1200" dirty="0" smtClean="0">
                <a:solidFill>
                  <a:schemeClr val="tx1"/>
                </a:solidFill>
                <a:effectLst/>
                <a:latin typeface="+mn-lt"/>
                <a:ea typeface="+mn-ea"/>
                <a:cs typeface="+mn-cs"/>
              </a:rPr>
              <a:t> activity duration using a weighted average of these three estimates.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.5 reserve analysis</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Contingency reserves</a:t>
            </a:r>
          </a:p>
          <a:p>
            <a:pPr lvl="0"/>
            <a:r>
              <a:rPr lang="en-US" sz="1200" kern="1200" dirty="0" smtClean="0">
                <a:solidFill>
                  <a:schemeClr val="tx1"/>
                </a:solidFill>
                <a:effectLst/>
                <a:latin typeface="+mn-lt"/>
                <a:ea typeface="+mn-ea"/>
                <a:cs typeface="+mn-cs"/>
              </a:rPr>
              <a:t>Overall project schedule to account for schedule uncertainty.</a:t>
            </a:r>
          </a:p>
          <a:p>
            <a:pPr lvl="0"/>
            <a:r>
              <a:rPr lang="en-US" sz="1200" kern="1200" dirty="0" smtClean="0">
                <a:solidFill>
                  <a:schemeClr val="tx1"/>
                </a:solidFill>
                <a:effectLst/>
                <a:latin typeface="+mn-lt"/>
                <a:ea typeface="+mn-ea"/>
                <a:cs typeface="+mn-cs"/>
              </a:rPr>
              <a:t>Percentage of the estimated activity duration fixed number of work periods</a:t>
            </a:r>
          </a:p>
          <a:p>
            <a:pPr lvl="0"/>
            <a:r>
              <a:rPr lang="en-US" sz="1200" kern="1200" dirty="0" smtClean="0">
                <a:solidFill>
                  <a:schemeClr val="tx1"/>
                </a:solidFill>
                <a:effectLst/>
                <a:latin typeface="+mn-lt"/>
                <a:ea typeface="+mn-ea"/>
                <a:cs typeface="+mn-cs"/>
              </a:rPr>
              <a:t>May be developed by using quantitative analysis methods</a:t>
            </a:r>
          </a:p>
          <a:p>
            <a:pPr lvl="0"/>
            <a:r>
              <a:rPr lang="en-US" sz="1200" kern="1200" dirty="0" smtClean="0">
                <a:solidFill>
                  <a:schemeClr val="tx1"/>
                </a:solidFill>
                <a:effectLst/>
                <a:latin typeface="+mn-lt"/>
                <a:ea typeface="+mn-ea"/>
                <a:cs typeface="+mn-cs"/>
              </a:rPr>
              <a:t>Contingency should be clearly identified in schedule documentation</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Outputs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activity duration estimates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Quantitative assessments of the likely number of work periods that will be required to complete an activity.  Duration estimates do not include any lags.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.2 project document updates</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Activity attributes </a:t>
            </a:r>
          </a:p>
          <a:p>
            <a:pPr lvl="0"/>
            <a:r>
              <a:rPr lang="en-US" sz="1200" kern="1200" dirty="0" smtClean="0">
                <a:solidFill>
                  <a:schemeClr val="tx1"/>
                </a:solidFill>
                <a:effectLst/>
                <a:latin typeface="+mn-lt"/>
                <a:ea typeface="+mn-ea"/>
                <a:cs typeface="+mn-cs"/>
              </a:rPr>
              <a:t>Assumptions</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pPr>
                <a:defRPr/>
              </a:pPr>
              <a:t>34</a:t>
            </a:fld>
            <a:endParaRPr lang="en-US"/>
          </a:p>
        </p:txBody>
      </p:sp>
    </p:spTree>
    <p:extLst>
      <p:ext uri="{BB962C8B-B14F-4D97-AF65-F5344CB8AC3E}">
        <p14:creationId xmlns:p14="http://schemas.microsoft.com/office/powerpoint/2010/main" val="34211286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pPr>
                <a:defRPr/>
              </a:pPr>
              <a:t>36</a:t>
            </a:fld>
            <a:endParaRPr lang="en-US"/>
          </a:p>
        </p:txBody>
      </p:sp>
    </p:spTree>
    <p:extLst>
      <p:ext uri="{BB962C8B-B14F-4D97-AF65-F5344CB8AC3E}">
        <p14:creationId xmlns:p14="http://schemas.microsoft.com/office/powerpoint/2010/main" val="21076191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Rot="1" noChangeAspect="1" noChangeArrowheads="1" noTextEdit="1"/>
          </p:cNvSpPr>
          <p:nvPr>
            <p:ph type="sldImg"/>
          </p:nvPr>
        </p:nvSpPr>
        <p:spPr>
          <a:xfrm>
            <a:off x="147638" y="222250"/>
            <a:ext cx="6484937" cy="4865688"/>
          </a:xfrm>
          <a:ln/>
        </p:spPr>
      </p:sp>
      <p:sp>
        <p:nvSpPr>
          <p:cNvPr id="80899"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baseline="0" dirty="0" smtClean="0"/>
              <a:t>The PERT Chart, the Apollo space program developed the pert chart techniques.  The techniques were used by the managers to track the relationship between various activities.  The PERT diagram shows the activities to be conducted and the relationship between other activities.</a:t>
            </a:r>
          </a:p>
          <a:p>
            <a:endParaRPr lang="en-US" dirty="0"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dirty="0" smtClean="0">
                <a:solidFill>
                  <a:schemeClr val="tx1"/>
                </a:solidFill>
                <a:effectLst/>
                <a:latin typeface="+mn-lt"/>
                <a:ea typeface="+mn-ea"/>
                <a:cs typeface="+mn-cs"/>
              </a:rPr>
              <a:t>Process of analyzing activity sequences, durations, resource requirements, and schedule constraints to create the project schedule.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Schedule with planned dates for completing project activities.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Developing an acceptable project schedule is often an iterative process.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Determines the planned start and finish dates for project activities and milestones</a:t>
            </a:r>
          </a:p>
          <a:p>
            <a:r>
              <a:rPr lang="en-US" sz="1200" b="1"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
            </a:r>
            <a:br>
              <a:rPr lang="en-US" sz="1200" b="1" kern="1200" dirty="0" smtClean="0">
                <a:solidFill>
                  <a:schemeClr val="tx1"/>
                </a:solidFill>
                <a:effectLst/>
                <a:latin typeface="+mn-lt"/>
                <a:ea typeface="+mn-ea"/>
                <a:cs typeface="+mn-cs"/>
              </a:rPr>
            </a:br>
            <a:r>
              <a:rPr lang="en-US" sz="1200" b="1"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Inputs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activity list</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.2 activity attributes</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.3 project schedule network diagrams</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.4 activity resource requirements</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.5 resource calendars</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.6 activity duration estimates</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.7 project scope statement</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.8 EEF</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.9 OPA</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Tools and Techniques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schedule network analysis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Technique that generates the project schedule.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Analytical techniques, (CPM, CCM, what-if analysis and resource leveling to calculate the early and late start and finish dates for the uncompleted portions of project activities.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.2 critical path method</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Calculates the theoretical early start and finish dates, and late start and finish dates, for all activities without regard for any resource limitations by performing a forward/backward pass analysis through the schedule network.</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Calculated early start and finish dates, and late start and finish dates, may be affected by activity total float, which provides schedule flexibility and, may be positive, negative , or zero.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schedule flexibility is measured by the positive difference between the early and late dates and it termed “total float”.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Schedule activities on a critical path are called “critical activities”.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A critical path is normally characterized by zero total float on the critical path.</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Once the total float for a network path has been calculated then the free float – amount of time that an activity can be delayed without delaying the early start date of any immediate successor activity within the network path can be determined.</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.3 critical chain method</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“buffers”</a:t>
            </a:r>
          </a:p>
          <a:p>
            <a:r>
              <a:rPr lang="en-US" sz="1200" kern="1200" dirty="0" smtClean="0">
                <a:solidFill>
                  <a:schemeClr val="tx1"/>
                </a:solidFill>
                <a:effectLst/>
                <a:latin typeface="+mn-lt"/>
                <a:ea typeface="+mn-ea"/>
                <a:cs typeface="+mn-cs"/>
              </a:rPr>
              <a:t>Schedule network analysis technique that modifies the project schedule to account for limited resources.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Project schedule network diagram is built using duration estimates with required dependencies and defined constraints as inputs.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resource-constrained critical path is known as the critical chain.</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One buffer, placed at the end of the critical chain is known as the project buffer and protects the target finish date from slippage along the critical chain.</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Additional buffers, known as feeding buffers” are placed at each point that a chain of dependent tasks not on the critical chain fees into the critical chain.  Feeding buffers thus protect the critical chain from slippage along the feeding chains.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.4 resource leveling</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Schedule network analysis technique applied to a schedule that has already been analyzed by the critical path method.</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Resource leveling can be used when sharing or critical required resources are only available at certain items.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Resource leveling is necessary when resourced have been over-allocated, such as when resources s have been assigned to two or more activities during the same time period.</a:t>
            </a: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.5 what-if scenario analysis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Is performed using the schedule to compute the different scenarios.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outcome of the what-if scenario analysis can be used to assess the feasibility of the project schedule under adverse conditions.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Most common technique is the Monte Carol Analysis – in which a distribution of possible activity durations is defined for each activity and used to calculate a distribution of possible outcome for the total project.</a:t>
            </a: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.6 applying leads and lags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Refinements applied during network analysis.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
            </a:r>
            <a:br>
              <a:rPr lang="en-US" sz="1200" u="sng" kern="1200" dirty="0" smtClean="0">
                <a:solidFill>
                  <a:schemeClr val="tx1"/>
                </a:solidFill>
                <a:effectLst/>
                <a:latin typeface="+mn-lt"/>
                <a:ea typeface="+mn-ea"/>
                <a:cs typeface="+mn-cs"/>
              </a:rPr>
            </a:br>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.7 schedule compression</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Shortens the project schedule without changing the project scope.</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Crashing</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Cost and schedule tradeoffs are analyzed to determine how to obtain the greatest amount of compression for the least incremental cost.</a:t>
            </a:r>
          </a:p>
          <a:p>
            <a:r>
              <a:rPr lang="en-US" sz="1200" b="1" kern="1200" dirty="0" smtClean="0">
                <a:solidFill>
                  <a:schemeClr val="tx1"/>
                </a:solidFill>
                <a:effectLst/>
                <a:latin typeface="+mn-lt"/>
                <a:ea typeface="+mn-ea"/>
                <a:cs typeface="+mn-cs"/>
              </a:rPr>
              <a:t>Crashing</a:t>
            </a:r>
            <a:r>
              <a:rPr lang="en-US" sz="1200" kern="1200" dirty="0" smtClean="0">
                <a:solidFill>
                  <a:schemeClr val="tx1"/>
                </a:solidFill>
                <a:effectLst/>
                <a:latin typeface="+mn-lt"/>
                <a:ea typeface="+mn-ea"/>
                <a:cs typeface="+mn-cs"/>
              </a:rPr>
              <a:t> does not always produce a viable alternative and may result in increased risk and/or cost.</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Fast tracking</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Phases or activities normally performed in sequence are performed in parallel.  </a:t>
            </a:r>
          </a:p>
          <a:p>
            <a:r>
              <a:rPr lang="en-US" sz="1200" b="1" kern="1200" dirty="0" smtClean="0">
                <a:solidFill>
                  <a:schemeClr val="tx1"/>
                </a:solidFill>
                <a:effectLst/>
                <a:latin typeface="+mn-lt"/>
                <a:ea typeface="+mn-ea"/>
                <a:cs typeface="+mn-cs"/>
              </a:rPr>
              <a:t>Fast tracking</a:t>
            </a:r>
            <a:r>
              <a:rPr lang="en-US" sz="1200" kern="1200" dirty="0" smtClean="0">
                <a:solidFill>
                  <a:schemeClr val="tx1"/>
                </a:solidFill>
                <a:effectLst/>
                <a:latin typeface="+mn-lt"/>
                <a:ea typeface="+mn-ea"/>
                <a:cs typeface="+mn-cs"/>
              </a:rPr>
              <a:t> may result in rework and increased risk.  </a:t>
            </a:r>
          </a:p>
          <a:p>
            <a:r>
              <a:rPr lang="en-US" sz="1200" b="1" kern="1200" dirty="0" smtClean="0">
                <a:solidFill>
                  <a:schemeClr val="tx1"/>
                </a:solidFill>
                <a:effectLst/>
                <a:latin typeface="+mn-lt"/>
                <a:ea typeface="+mn-ea"/>
                <a:cs typeface="+mn-cs"/>
              </a:rPr>
              <a:t>Fast tracking</a:t>
            </a:r>
            <a:r>
              <a:rPr lang="en-US" sz="1200" kern="1200" dirty="0" smtClean="0">
                <a:solidFill>
                  <a:schemeClr val="tx1"/>
                </a:solidFill>
                <a:effectLst/>
                <a:latin typeface="+mn-lt"/>
                <a:ea typeface="+mn-ea"/>
                <a:cs typeface="+mn-cs"/>
              </a:rPr>
              <a:t> only works if activities can be overlapped to shorten the duration.</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.8 scheduling tool</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Outputs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project schedule</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Includes a planned start date and planned finish date for each activity.</a:t>
            </a:r>
          </a:p>
          <a:p>
            <a:r>
              <a:rPr lang="en-US" sz="1200" kern="1200" dirty="0" smtClean="0">
                <a:solidFill>
                  <a:schemeClr val="tx1"/>
                </a:solidFill>
                <a:effectLst/>
                <a:latin typeface="+mn-lt"/>
                <a:ea typeface="+mn-ea"/>
                <a:cs typeface="+mn-cs"/>
              </a:rPr>
              <a:t>This process usually happens no later than completion of the project management plan.</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Milestone charts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Similar to bar charts but only </a:t>
            </a:r>
            <a:r>
              <a:rPr lang="en-US" sz="1200" kern="1200" dirty="0" err="1" smtClean="0">
                <a:solidFill>
                  <a:schemeClr val="tx1"/>
                </a:solidFill>
                <a:effectLst/>
                <a:latin typeface="+mn-lt"/>
                <a:ea typeface="+mn-ea"/>
                <a:cs typeface="+mn-cs"/>
              </a:rPr>
              <a:t>identfity</a:t>
            </a:r>
            <a:r>
              <a:rPr lang="en-US" sz="1200" kern="1200" dirty="0" smtClean="0">
                <a:solidFill>
                  <a:schemeClr val="tx1"/>
                </a:solidFill>
                <a:effectLst/>
                <a:latin typeface="+mn-lt"/>
                <a:ea typeface="+mn-ea"/>
                <a:cs typeface="+mn-cs"/>
              </a:rPr>
              <a:t> the scheduled start or </a:t>
            </a:r>
            <a:r>
              <a:rPr lang="en-US" sz="1200" kern="1200" dirty="0" err="1" smtClean="0">
                <a:solidFill>
                  <a:schemeClr val="tx1"/>
                </a:solidFill>
                <a:effectLst/>
                <a:latin typeface="+mn-lt"/>
                <a:ea typeface="+mn-ea"/>
                <a:cs typeface="+mn-cs"/>
              </a:rPr>
              <a:t>copetion</a:t>
            </a:r>
            <a:r>
              <a:rPr lang="en-US" sz="1200" kern="1200" dirty="0" smtClean="0">
                <a:solidFill>
                  <a:schemeClr val="tx1"/>
                </a:solidFill>
                <a:effectLst/>
                <a:latin typeface="+mn-lt"/>
                <a:ea typeface="+mn-ea"/>
                <a:cs typeface="+mn-cs"/>
              </a:rPr>
              <a:t> of major deliverables and key external interfaces.</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Bar charts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Bars representing activities, show activity start and end dates as well as expected durations.</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Project schedule network diagrams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Activity date information, usually show both the project network logic and the project’s critical path schedule activities.</a:t>
            </a:r>
          </a:p>
          <a:p>
            <a:r>
              <a:rPr lang="en-US" sz="1200" kern="1200" dirty="0" smtClean="0">
                <a:solidFill>
                  <a:schemeClr val="tx1"/>
                </a:solidFill>
                <a:effectLst/>
                <a:latin typeface="+mn-lt"/>
                <a:ea typeface="+mn-ea"/>
                <a:cs typeface="+mn-cs"/>
              </a:rPr>
              <a:t>Can be presented in the activity-on-node diagram format, presented in an time-scaled schedule network diagram, logic bar chart</a:t>
            </a: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.2 schedule baseline</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Specific version of the project schedule developed from the schedule network analysis.  Component of the project management plan.</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.3 schedule data</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Includes at least the schedule milestones, schedule activities, activity attributes and documentation of all identified assumptions and constraints.</a:t>
            </a:r>
          </a:p>
          <a:p>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pPr lvl="0"/>
            <a:r>
              <a:rPr lang="en-US" sz="1200" kern="1200" dirty="0" smtClean="0">
                <a:solidFill>
                  <a:schemeClr val="tx1"/>
                </a:solidFill>
                <a:effectLst/>
                <a:latin typeface="+mn-lt"/>
                <a:ea typeface="+mn-ea"/>
                <a:cs typeface="+mn-cs"/>
              </a:rPr>
              <a:t>Resource requirements</a:t>
            </a:r>
          </a:p>
          <a:p>
            <a:pPr lvl="0"/>
            <a:r>
              <a:rPr lang="en-US" sz="1200" kern="1200" dirty="0" smtClean="0">
                <a:solidFill>
                  <a:schemeClr val="tx1"/>
                </a:solidFill>
                <a:effectLst/>
                <a:latin typeface="+mn-lt"/>
                <a:ea typeface="+mn-ea"/>
                <a:cs typeface="+mn-cs"/>
              </a:rPr>
              <a:t>Alternative schedules</a:t>
            </a:r>
          </a:p>
          <a:p>
            <a:pPr lvl="0"/>
            <a:r>
              <a:rPr lang="en-US" sz="1200" kern="1200" dirty="0" smtClean="0">
                <a:solidFill>
                  <a:schemeClr val="tx1"/>
                </a:solidFill>
                <a:effectLst/>
                <a:latin typeface="+mn-lt"/>
                <a:ea typeface="+mn-ea"/>
                <a:cs typeface="+mn-cs"/>
              </a:rPr>
              <a:t>Scheduling of contingency reserves	</a:t>
            </a: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.4 project document updates</a:t>
            </a:r>
            <a:endParaRPr lang="en-US" sz="1200" kern="1200" dirty="0" smtClean="0">
              <a:solidFill>
                <a:schemeClr val="tx1"/>
              </a:solidFill>
              <a:effectLst/>
              <a:latin typeface="+mn-lt"/>
              <a:ea typeface="+mn-ea"/>
              <a:cs typeface="+mn-cs"/>
            </a:endParaRPr>
          </a:p>
          <a:p>
            <a:pPr lvl="0"/>
            <a:r>
              <a:rPr lang="en-US" sz="1200" b="1" kern="1200" dirty="0" smtClean="0">
                <a:solidFill>
                  <a:schemeClr val="tx1"/>
                </a:solidFill>
                <a:effectLst/>
                <a:latin typeface="+mn-lt"/>
                <a:ea typeface="+mn-ea"/>
                <a:cs typeface="+mn-cs"/>
              </a:rPr>
              <a:t>Activity resource requirements</a:t>
            </a:r>
            <a:endParaRPr lang="en-US" sz="1200" kern="1200" dirty="0" smtClean="0">
              <a:solidFill>
                <a:schemeClr val="tx1"/>
              </a:solidFill>
              <a:effectLst/>
              <a:latin typeface="+mn-lt"/>
              <a:ea typeface="+mn-ea"/>
              <a:cs typeface="+mn-cs"/>
            </a:endParaRPr>
          </a:p>
          <a:p>
            <a:pPr lvl="0"/>
            <a:r>
              <a:rPr lang="en-US" sz="1200" b="1" kern="1200" dirty="0" smtClean="0">
                <a:solidFill>
                  <a:schemeClr val="tx1"/>
                </a:solidFill>
                <a:effectLst/>
                <a:latin typeface="+mn-lt"/>
                <a:ea typeface="+mn-ea"/>
                <a:cs typeface="+mn-cs"/>
              </a:rPr>
              <a:t>Activity attributes </a:t>
            </a:r>
            <a:r>
              <a:rPr lang="en-US" sz="1200" kern="1200" dirty="0" smtClean="0">
                <a:solidFill>
                  <a:schemeClr val="tx1"/>
                </a:solidFill>
                <a:effectLst/>
                <a:latin typeface="+mn-lt"/>
                <a:ea typeface="+mn-ea"/>
                <a:cs typeface="+mn-cs"/>
              </a:rPr>
              <a:t>– include any revised resource requirements</a:t>
            </a:r>
          </a:p>
          <a:p>
            <a:pPr lvl="0"/>
            <a:r>
              <a:rPr lang="en-US" sz="1200" b="1" kern="1200" dirty="0" smtClean="0">
                <a:solidFill>
                  <a:schemeClr val="tx1"/>
                </a:solidFill>
                <a:effectLst/>
                <a:latin typeface="+mn-lt"/>
                <a:ea typeface="+mn-ea"/>
                <a:cs typeface="+mn-cs"/>
              </a:rPr>
              <a:t>Calendar</a:t>
            </a:r>
            <a:endParaRPr lang="en-US" sz="1200" kern="1200" dirty="0" smtClean="0">
              <a:solidFill>
                <a:schemeClr val="tx1"/>
              </a:solidFill>
              <a:effectLst/>
              <a:latin typeface="+mn-lt"/>
              <a:ea typeface="+mn-ea"/>
              <a:cs typeface="+mn-cs"/>
            </a:endParaRPr>
          </a:p>
          <a:p>
            <a:pPr lvl="0"/>
            <a:r>
              <a:rPr lang="en-US" sz="1200" b="1" kern="1200" dirty="0" smtClean="0">
                <a:solidFill>
                  <a:schemeClr val="tx1"/>
                </a:solidFill>
                <a:effectLst/>
                <a:latin typeface="+mn-lt"/>
                <a:ea typeface="+mn-ea"/>
                <a:cs typeface="+mn-cs"/>
              </a:rPr>
              <a:t>Risk register</a:t>
            </a:r>
            <a:r>
              <a:rPr lang="en-US" sz="1200" kern="1200" dirty="0" smtClean="0">
                <a:solidFill>
                  <a:schemeClr val="tx1"/>
                </a:solidFill>
                <a:effectLst/>
                <a:latin typeface="+mn-lt"/>
                <a:ea typeface="+mn-ea"/>
                <a:cs typeface="+mn-cs"/>
              </a:rPr>
              <a:t> – reflect opportunities or threats </a:t>
            </a:r>
          </a:p>
          <a:p>
            <a:r>
              <a:rPr lang="en-US" sz="1200" kern="1200" dirty="0" smtClean="0">
                <a:solidFill>
                  <a:schemeClr val="tx1"/>
                </a:solidFill>
                <a:effectLst/>
                <a:latin typeface="+mn-lt"/>
                <a:ea typeface="+mn-ea"/>
                <a:cs typeface="+mn-cs"/>
              </a:rPr>
              <a:t> </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solidFill>
                  <a:prstClr val="black"/>
                </a:solidFill>
              </a:rPr>
              <a:pPr>
                <a:defRPr/>
              </a:pPr>
              <a:t>40</a:t>
            </a:fld>
            <a:endParaRPr lang="en-US">
              <a:solidFill>
                <a:prstClr val="black"/>
              </a:solidFill>
            </a:endParaRPr>
          </a:p>
        </p:txBody>
      </p:sp>
    </p:spTree>
    <p:extLst>
      <p:ext uri="{BB962C8B-B14F-4D97-AF65-F5344CB8AC3E}">
        <p14:creationId xmlns:p14="http://schemas.microsoft.com/office/powerpoint/2010/main" val="34211286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pPr>
                <a:defRPr/>
              </a:pPr>
              <a:t>6</a:t>
            </a:fld>
            <a:endParaRPr lang="en-US"/>
          </a:p>
        </p:txBody>
      </p:sp>
    </p:spTree>
    <p:extLst>
      <p:ext uri="{BB962C8B-B14F-4D97-AF65-F5344CB8AC3E}">
        <p14:creationId xmlns:p14="http://schemas.microsoft.com/office/powerpoint/2010/main" val="13312241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pPr>
                <a:defRPr/>
              </a:pPr>
              <a:t>49</a:t>
            </a:fld>
            <a:endParaRPr lang="en-US"/>
          </a:p>
        </p:txBody>
      </p:sp>
    </p:spTree>
    <p:extLst>
      <p:ext uri="{BB962C8B-B14F-4D97-AF65-F5344CB8AC3E}">
        <p14:creationId xmlns:p14="http://schemas.microsoft.com/office/powerpoint/2010/main" val="17836613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Once you have established the earliest and latest event times</a:t>
            </a:r>
            <a:r>
              <a:rPr lang="en-US" baseline="0" dirty="0" smtClean="0"/>
              <a:t> you can now calculate the earliest and latest activity dates which are as follows:</a:t>
            </a:r>
          </a:p>
          <a:p>
            <a:pPr marL="171450" indent="-171450">
              <a:buFont typeface="Arial" pitchFamily="34" charset="0"/>
              <a:buChar char="•"/>
            </a:pPr>
            <a:r>
              <a:rPr lang="en-US" baseline="0" dirty="0" smtClean="0"/>
              <a:t>EARLIEST START DATE (ES) – is the earliest date that a task start, it is the earliest event time of the event at the start of that project.</a:t>
            </a:r>
          </a:p>
          <a:p>
            <a:pPr marL="171450" indent="-171450">
              <a:buFont typeface="Arial" pitchFamily="34" charset="0"/>
              <a:buChar char="•"/>
            </a:pPr>
            <a:r>
              <a:rPr lang="en-US" baseline="0" dirty="0" smtClean="0"/>
              <a:t>EARLIEST FINISH DATE (EF) – is the earliest date that a task can finish, it is the earliest event time of the event at the start of that project plus the duration of the project.</a:t>
            </a:r>
          </a:p>
          <a:p>
            <a:pPr marL="171450" indent="-171450">
              <a:buFont typeface="Arial" pitchFamily="34" charset="0"/>
              <a:buChar char="•"/>
            </a:pPr>
            <a:r>
              <a:rPr lang="en-US" baseline="0" dirty="0" smtClean="0"/>
              <a:t>LATEST STATE DATE (LS) – is the latest date by which a task must start in order not to delay the project, it is calculated by deducting the task duration from the latest event time of the event at the finish of the project.</a:t>
            </a:r>
          </a:p>
          <a:p>
            <a:pPr marL="171450" indent="-171450">
              <a:buFont typeface="Arial" pitchFamily="34" charset="0"/>
              <a:buChar char="•"/>
            </a:pPr>
            <a:r>
              <a:rPr lang="en-US" baseline="0" dirty="0" smtClean="0"/>
              <a:t>LATEST FINISH DATE (LF) – is the latest day by which a task should be finished, it is the latest event time of the event at the finish of the project.</a:t>
            </a:r>
          </a:p>
          <a:p>
            <a:pPr marL="171450" indent="-171450">
              <a:buFont typeface="Arial" pitchFamily="34" charset="0"/>
              <a:buChar char="•"/>
            </a:pPr>
            <a:endParaRPr lang="en-US" baseline="0" dirty="0" smtClean="0"/>
          </a:p>
          <a:p>
            <a:pPr marL="0" indent="0">
              <a:buFont typeface="Arial" pitchFamily="34" charset="0"/>
              <a:buNone/>
            </a:pPr>
            <a:r>
              <a:rPr lang="en-US" baseline="0" dirty="0" smtClean="0"/>
              <a:t>Note:  Activity or event or task(s) are interpreted as occurring at the end of the day.  Also, note the start of the project is known as day “0”.</a:t>
            </a:r>
            <a:endParaRPr lang="en-US" dirty="0"/>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solidFill>
                  <a:prstClr val="black"/>
                </a:solidFill>
              </a:rPr>
              <a:pPr>
                <a:defRPr/>
              </a:pPr>
              <a:t>54</a:t>
            </a:fld>
            <a:endParaRPr lang="en-US">
              <a:solidFill>
                <a:prstClr val="black"/>
              </a:solidFill>
            </a:endParaRPr>
          </a:p>
        </p:txBody>
      </p:sp>
    </p:spTree>
    <p:extLst>
      <p:ext uri="{BB962C8B-B14F-4D97-AF65-F5344CB8AC3E}">
        <p14:creationId xmlns:p14="http://schemas.microsoft.com/office/powerpoint/2010/main" val="27710350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xfrm>
            <a:off x="147638" y="222250"/>
            <a:ext cx="6484937" cy="4865688"/>
          </a:xfrm>
          <a:ln/>
        </p:spPr>
      </p:sp>
      <p:sp>
        <p:nvSpPr>
          <p:cNvPr id="103427"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r>
              <a:rPr lang="en-GB" smtClean="0">
                <a:cs typeface="Times New Roman" pitchFamily="18" charset="0"/>
              </a:rPr>
              <a:t>In planning for project delivery in a normal pattern the Gantt chart will look like this</a:t>
            </a:r>
            <a:r>
              <a:rPr lang="en-US" smtClean="0"/>
              <a:t>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Rot="1" noChangeAspect="1" noChangeArrowheads="1" noTextEdit="1"/>
          </p:cNvSpPr>
          <p:nvPr>
            <p:ph type="sldImg"/>
          </p:nvPr>
        </p:nvSpPr>
        <p:spPr>
          <a:xfrm>
            <a:off x="147638" y="222250"/>
            <a:ext cx="6484937" cy="4865688"/>
          </a:xfrm>
          <a:solidFill>
            <a:srgbClr val="FFFFFF"/>
          </a:solidFill>
          <a:ln/>
        </p:spPr>
      </p:sp>
      <p:sp>
        <p:nvSpPr>
          <p:cNvPr id="104451" name="Rectangle 3"/>
          <p:cNvSpPr>
            <a:spLocks noGrp="1" noChangeArrowheads="1"/>
          </p:cNvSpPr>
          <p:nvPr>
            <p:ph type="body" idx="1"/>
          </p:nvPr>
        </p:nvSpPr>
        <p:spPr>
          <a:solidFill>
            <a:srgbClr val="FFFFFF"/>
          </a:solidFill>
          <a:ln w="9525"/>
          <a:extLst>
            <a:ext uri="{91240B29-F687-4F45-9708-019B960494DF}">
              <a14:hiddenLine xmlns:a14="http://schemas.microsoft.com/office/drawing/2010/main" w="12700">
                <a:solidFill>
                  <a:srgbClr val="000000"/>
                </a:solidFill>
                <a:miter lim="800000"/>
                <a:headEnd/>
                <a:tailEnd/>
              </a14:hiddenLine>
            </a:ext>
          </a:extLst>
        </p:spPr>
        <p:txBody>
          <a:bodyPr lIns="91409" tIns="45705" rIns="91409" bIns="45705"/>
          <a:lstStyle/>
          <a:p>
            <a:r>
              <a:rPr lang="en-GB" dirty="0" smtClean="0">
                <a:cs typeface="Times New Roman" pitchFamily="18" charset="0"/>
              </a:rPr>
              <a:t>In fast tracking we look for any opportunity to do several items in parallel. This may change the duration of some tasks in order to provide resources to work on more than one item. The Critical path becomes more obvious in those items that cannot be compressed. No additional costs as the same number of resource hours were applied. Fast tracking can have an additional risk where any design adjustments requested during the construction phase may require more rework</a:t>
            </a:r>
          </a:p>
          <a:p>
            <a:endParaRPr lang="en-US" dirty="0"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Rot="1" noChangeAspect="1" noChangeArrowheads="1" noTextEdit="1"/>
          </p:cNvSpPr>
          <p:nvPr>
            <p:ph type="sldImg"/>
          </p:nvPr>
        </p:nvSpPr>
        <p:spPr>
          <a:xfrm>
            <a:off x="147638" y="222250"/>
            <a:ext cx="6484937" cy="4865688"/>
          </a:xfrm>
          <a:solidFill>
            <a:srgbClr val="FFFFFF"/>
          </a:solidFill>
          <a:ln/>
        </p:spPr>
      </p:sp>
      <p:sp>
        <p:nvSpPr>
          <p:cNvPr id="105475" name="Rectangle 3"/>
          <p:cNvSpPr>
            <a:spLocks noGrp="1" noChangeArrowheads="1"/>
          </p:cNvSpPr>
          <p:nvPr>
            <p:ph type="body" idx="1"/>
          </p:nvPr>
        </p:nvSpPr>
        <p:spPr>
          <a:solidFill>
            <a:srgbClr val="FFFFFF"/>
          </a:solidFill>
          <a:ln w="9525"/>
          <a:extLst>
            <a:ext uri="{91240B29-F687-4F45-9708-019B960494DF}">
              <a14:hiddenLine xmlns:a14="http://schemas.microsoft.com/office/drawing/2010/main" w="12700">
                <a:solidFill>
                  <a:srgbClr val="000000"/>
                </a:solidFill>
                <a:miter lim="800000"/>
                <a:headEnd/>
                <a:tailEnd/>
              </a14:hiddenLine>
            </a:ext>
          </a:extLst>
        </p:spPr>
        <p:txBody>
          <a:bodyPr lIns="91409" tIns="45705" rIns="91409" bIns="45705"/>
          <a:lstStyle/>
          <a:p>
            <a:r>
              <a:rPr lang="en-GB" dirty="0" smtClean="0">
                <a:cs typeface="Times New Roman" pitchFamily="18" charset="0"/>
              </a:rPr>
              <a:t>The crashing terminology refers to injecting any additional costs such as labour or special materials to shorten the end date of a project as much as possible. A crashed project Gantt chart may look like this:</a:t>
            </a:r>
          </a:p>
          <a:p>
            <a:r>
              <a:rPr lang="en-GB" dirty="0" smtClean="0">
                <a:cs typeface="Times New Roman" pitchFamily="18" charset="0"/>
              </a:rPr>
              <a:t>In this example the Project Manager proposed additional resources and a change in the siding material to reduce the total elapse time. The additional costs were associated with overtime on the construction of forms and installation of mesh along with the snap siding materials applied.</a:t>
            </a:r>
          </a:p>
          <a:p>
            <a:endParaRPr lang="en-US" dirty="0"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dirty="0" smtClean="0">
                <a:solidFill>
                  <a:schemeClr val="tx1"/>
                </a:solidFill>
                <a:effectLst/>
                <a:latin typeface="+mn-lt"/>
                <a:ea typeface="+mn-ea"/>
                <a:cs typeface="+mn-cs"/>
              </a:rPr>
              <a:t>Monitoring the status of the project to update the project progress an manage changes to the schedule baseline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Schedule control is concerned with:</a:t>
            </a:r>
          </a:p>
          <a:p>
            <a:pPr lvl="0"/>
            <a:r>
              <a:rPr lang="en-US" sz="1200" kern="1200" dirty="0" smtClean="0">
                <a:solidFill>
                  <a:schemeClr val="tx1"/>
                </a:solidFill>
                <a:effectLst/>
                <a:latin typeface="+mn-lt"/>
                <a:ea typeface="+mn-ea"/>
                <a:cs typeface="+mn-cs"/>
              </a:rPr>
              <a:t>Current status</a:t>
            </a:r>
          </a:p>
          <a:p>
            <a:pPr lvl="0"/>
            <a:r>
              <a:rPr lang="en-US" sz="1200" kern="1200" dirty="0" smtClean="0">
                <a:solidFill>
                  <a:schemeClr val="tx1"/>
                </a:solidFill>
                <a:effectLst/>
                <a:latin typeface="+mn-lt"/>
                <a:ea typeface="+mn-ea"/>
                <a:cs typeface="+mn-cs"/>
              </a:rPr>
              <a:t>Factors that create schedule changes</a:t>
            </a:r>
          </a:p>
          <a:p>
            <a:pPr lvl="0"/>
            <a:r>
              <a:rPr lang="en-US" sz="1200" kern="1200" dirty="0" smtClean="0">
                <a:solidFill>
                  <a:schemeClr val="tx1"/>
                </a:solidFill>
                <a:effectLst/>
                <a:latin typeface="+mn-lt"/>
                <a:ea typeface="+mn-ea"/>
                <a:cs typeface="+mn-cs"/>
              </a:rPr>
              <a:t>Project schedule has changed</a:t>
            </a:r>
          </a:p>
          <a:p>
            <a:pPr lvl="0"/>
            <a:r>
              <a:rPr lang="en-US" sz="1200" kern="1200" dirty="0" smtClean="0">
                <a:solidFill>
                  <a:schemeClr val="tx1"/>
                </a:solidFill>
                <a:effectLst/>
                <a:latin typeface="+mn-lt"/>
                <a:ea typeface="+mn-ea"/>
                <a:cs typeface="+mn-cs"/>
              </a:rPr>
              <a:t>Actual changes</a:t>
            </a:r>
          </a:p>
          <a:p>
            <a:r>
              <a:rPr lang="en-US" sz="1200" b="1"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Inputs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project management plan</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schedule management plan describes how the schedule will be managed and controlled.  The schedule baseline is used to compare with actual results to determine if a change, corrective action or preventive action is necessary.</a:t>
            </a: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.2 project schedule </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.3 work performance information</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.4 OPA</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Tools and Techniques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performance reviews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Measure, compare, and analyze schedule performance such as actual start and finish dates, percent complete, and remaining duration for work in progress.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Comparing the amount of buffer remaining to the amount of buffer needed to protect the delivery date can help determine schedule status.  Buffer can also help determine if corrective action is appropriate.</a:t>
            </a:r>
          </a:p>
          <a:p>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.2 variance analysis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Schedule performance measurements (SV, SPI) are used to assess the magnitude of variation to the original schedule baseline.</a:t>
            </a:r>
          </a:p>
          <a:p>
            <a:r>
              <a:rPr lang="en-US" sz="1200" kern="1200" dirty="0" smtClean="0">
                <a:solidFill>
                  <a:schemeClr val="tx1"/>
                </a:solidFill>
                <a:effectLst/>
                <a:latin typeface="+mn-lt"/>
                <a:ea typeface="+mn-ea"/>
                <a:cs typeface="+mn-cs"/>
              </a:rPr>
              <a:t>Total float variance is also an essential planning component evaluate project time performance.</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.3 project management software</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.4 resource leveling</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Optimize the distribution of work among resources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.5 what-if scenario analysis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Review various scenarios to bring the schedule into alignment with the plan.</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.6 adjusting leads and lags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Find ways to bring project activities that are behind into alignment with the plan.</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.7 schedule compression</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Find ways to bring project activities that are behind into alignment with the plan.</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.8 scheduling tool</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Outputs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work performance measurements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calculated SV and SPI values for the WBS components in particular the work packages and control accounts are documented and communicated to stakeholders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.2 OPA updates</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Causes of variances</a:t>
            </a:r>
          </a:p>
          <a:p>
            <a:pPr lvl="0"/>
            <a:r>
              <a:rPr lang="en-US" sz="1200" kern="1200" dirty="0" smtClean="0">
                <a:solidFill>
                  <a:schemeClr val="tx1"/>
                </a:solidFill>
                <a:effectLst/>
                <a:latin typeface="+mn-lt"/>
                <a:ea typeface="+mn-ea"/>
                <a:cs typeface="+mn-cs"/>
              </a:rPr>
              <a:t>Corrective action chosen</a:t>
            </a:r>
          </a:p>
          <a:p>
            <a:pPr lvl="0"/>
            <a:r>
              <a:rPr lang="en-US" sz="1200" kern="1200" dirty="0" smtClean="0">
                <a:solidFill>
                  <a:schemeClr val="tx1"/>
                </a:solidFill>
                <a:effectLst/>
                <a:latin typeface="+mn-lt"/>
                <a:ea typeface="+mn-ea"/>
                <a:cs typeface="+mn-cs"/>
              </a:rPr>
              <a:t>Lessons learned</a:t>
            </a: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.3 change requires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Schedule variance analysis, along with review of progress reports, results of performance measures and modifications to the project schedule can result in change requests to the schedule baseline and/or to other components of the project management plan.</a:t>
            </a: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.4 project management plan updates</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Schedule baseline</a:t>
            </a:r>
          </a:p>
          <a:p>
            <a:pPr lvl="0"/>
            <a:r>
              <a:rPr lang="en-US" sz="1200" kern="1200" dirty="0" smtClean="0">
                <a:solidFill>
                  <a:schemeClr val="tx1"/>
                </a:solidFill>
                <a:effectLst/>
                <a:latin typeface="+mn-lt"/>
                <a:ea typeface="+mn-ea"/>
                <a:cs typeface="+mn-cs"/>
              </a:rPr>
              <a:t>Schedule management plan</a:t>
            </a:r>
          </a:p>
          <a:p>
            <a:pPr lvl="0"/>
            <a:r>
              <a:rPr lang="en-US" sz="1200" kern="1200" dirty="0" smtClean="0">
                <a:solidFill>
                  <a:schemeClr val="tx1"/>
                </a:solidFill>
                <a:effectLst/>
                <a:latin typeface="+mn-lt"/>
                <a:ea typeface="+mn-ea"/>
                <a:cs typeface="+mn-cs"/>
              </a:rPr>
              <a:t>Cost baseline</a:t>
            </a:r>
          </a:p>
          <a:p>
            <a:r>
              <a:rPr lang="en-US" sz="1200" u="sng" kern="1200" dirty="0" smtClean="0">
                <a:solidFill>
                  <a:schemeClr val="tx1"/>
                </a:solidFill>
                <a:effectLst/>
                <a:latin typeface="+mn-lt"/>
                <a:ea typeface="+mn-ea"/>
                <a:cs typeface="+mn-cs"/>
              </a:rPr>
              <a:t/>
            </a:r>
            <a:br>
              <a:rPr lang="en-US" sz="1200" u="sng" kern="1200" dirty="0" smtClean="0">
                <a:solidFill>
                  <a:schemeClr val="tx1"/>
                </a:solidFill>
                <a:effectLst/>
                <a:latin typeface="+mn-lt"/>
                <a:ea typeface="+mn-ea"/>
                <a:cs typeface="+mn-cs"/>
              </a:rPr>
            </a:br>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.5 project document updates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Schedule data – net project schedule network diagrams may be developed to display approved remaining durations and modification to the work plan.</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Project schedule</a:t>
            </a:r>
            <a:endParaRPr lang="en-US" sz="1200" kern="1200" dirty="0" smtClean="0">
              <a:solidFill>
                <a:schemeClr val="tx1"/>
              </a:solidFill>
              <a:effectLst/>
              <a:latin typeface="+mn-lt"/>
              <a:ea typeface="+mn-ea"/>
              <a:cs typeface="+mn-cs"/>
            </a:endParaRPr>
          </a:p>
          <a:p>
            <a:endParaRPr lang="en-US" dirty="0" smtClean="0"/>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pPr>
                <a:defRPr/>
              </a:pPr>
              <a:t>60</a:t>
            </a:fld>
            <a:endParaRPr lang="en-US"/>
          </a:p>
        </p:txBody>
      </p:sp>
    </p:spTree>
    <p:extLst>
      <p:ext uri="{BB962C8B-B14F-4D97-AF65-F5344CB8AC3E}">
        <p14:creationId xmlns:p14="http://schemas.microsoft.com/office/powerpoint/2010/main" val="34211286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sz="1200" kern="1200" dirty="0" smtClean="0">
                <a:solidFill>
                  <a:schemeClr val="tx1"/>
                </a:solidFill>
                <a:effectLst/>
                <a:latin typeface="+mn-lt"/>
                <a:ea typeface="+mn-ea"/>
                <a:cs typeface="+mn-cs"/>
              </a:rPr>
              <a:t>Define</a:t>
            </a:r>
            <a:r>
              <a:rPr lang="en-US" sz="1200" kern="1200" baseline="0" dirty="0" smtClean="0">
                <a:solidFill>
                  <a:schemeClr val="tx1"/>
                </a:solidFill>
                <a:effectLst/>
                <a:latin typeface="+mn-lt"/>
                <a:ea typeface="+mn-ea"/>
                <a:cs typeface="+mn-cs"/>
              </a:rPr>
              <a:t> Activities i</a:t>
            </a:r>
            <a:r>
              <a:rPr lang="en-US" sz="1200" kern="1200" dirty="0" smtClean="0">
                <a:solidFill>
                  <a:schemeClr val="tx1"/>
                </a:solidFill>
                <a:effectLst/>
                <a:latin typeface="+mn-lt"/>
                <a:ea typeface="+mn-ea"/>
                <a:cs typeface="+mn-cs"/>
              </a:rPr>
              <a:t>s the process of identifying the specific actions to be performed to produce the project deliverables.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a:t>
            </a:r>
            <a:r>
              <a:rPr lang="en-US" sz="1200" b="1" kern="1200" dirty="0" smtClean="0">
                <a:solidFill>
                  <a:schemeClr val="tx1"/>
                </a:solidFill>
                <a:effectLst/>
                <a:latin typeface="+mn-lt"/>
                <a:ea typeface="+mn-ea"/>
                <a:cs typeface="+mn-cs"/>
              </a:rPr>
              <a:t>Create WBS</a:t>
            </a:r>
            <a:r>
              <a:rPr lang="en-US" sz="1200" kern="1200" dirty="0" smtClean="0">
                <a:solidFill>
                  <a:schemeClr val="tx1"/>
                </a:solidFill>
                <a:effectLst/>
                <a:latin typeface="+mn-lt"/>
                <a:ea typeface="+mn-ea"/>
                <a:cs typeface="+mn-cs"/>
              </a:rPr>
              <a:t> process identifies the deliverables at the lowest level in the WBS, the work package.  </a:t>
            </a:r>
            <a:r>
              <a:rPr lang="en-US" sz="1200" b="1" kern="1200" dirty="0" smtClean="0">
                <a:solidFill>
                  <a:schemeClr val="tx1"/>
                </a:solidFill>
                <a:effectLst/>
                <a:latin typeface="+mn-lt"/>
                <a:ea typeface="+mn-ea"/>
                <a:cs typeface="+mn-cs"/>
              </a:rPr>
              <a:t>Work packages</a:t>
            </a:r>
            <a:r>
              <a:rPr lang="en-US" sz="1200" kern="1200" dirty="0" smtClean="0">
                <a:solidFill>
                  <a:schemeClr val="tx1"/>
                </a:solidFill>
                <a:effectLst/>
                <a:latin typeface="+mn-lt"/>
                <a:ea typeface="+mn-ea"/>
                <a:cs typeface="+mn-cs"/>
              </a:rPr>
              <a:t> are typically decomposed into smaller components called </a:t>
            </a:r>
            <a:r>
              <a:rPr lang="en-US" sz="1200" b="1" kern="1200" dirty="0" smtClean="0">
                <a:solidFill>
                  <a:schemeClr val="tx1"/>
                </a:solidFill>
                <a:effectLst/>
                <a:latin typeface="+mn-lt"/>
                <a:ea typeface="+mn-ea"/>
                <a:cs typeface="+mn-cs"/>
              </a:rPr>
              <a:t>activities</a:t>
            </a:r>
            <a:r>
              <a:rPr lang="en-US" sz="1200" kern="1200" dirty="0" smtClean="0">
                <a:solidFill>
                  <a:schemeClr val="tx1"/>
                </a:solidFill>
                <a:effectLst/>
                <a:latin typeface="+mn-lt"/>
                <a:ea typeface="+mn-ea"/>
                <a:cs typeface="+mn-cs"/>
              </a:rPr>
              <a:t>.  These represent the work necessary to complete the work package.</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Inputs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scope baseline</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project deliverables, constraints and assumptions documented in the project scope baseline</a:t>
            </a:r>
          </a:p>
          <a:p>
            <a:r>
              <a:rPr lang="en-US" sz="1200" u="sng" kern="1200" dirty="0" smtClean="0">
                <a:solidFill>
                  <a:schemeClr val="tx1"/>
                </a:solidFill>
                <a:effectLst/>
                <a:latin typeface="+mn-lt"/>
                <a:ea typeface="+mn-ea"/>
                <a:cs typeface="+mn-cs"/>
              </a:rPr>
              <a:t>.2 enterprise environmental factors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Influence the Define Activities process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.3 OPA</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Formal and informal activity planning-related policies, procedures and guidelines (scheduling methodology)</a:t>
            </a:r>
          </a:p>
          <a:p>
            <a:r>
              <a:rPr lang="en-US" sz="1200" kern="1200" dirty="0" smtClean="0">
                <a:solidFill>
                  <a:schemeClr val="tx1"/>
                </a:solidFill>
                <a:effectLst/>
                <a:latin typeface="+mn-lt"/>
                <a:ea typeface="+mn-ea"/>
                <a:cs typeface="+mn-cs"/>
              </a:rPr>
              <a:t>Lessons-learned, historical information</a:t>
            </a:r>
          </a:p>
          <a:p>
            <a:r>
              <a:rPr lang="en-US" sz="1200" b="1"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Tools and Techniques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decomposition</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Involves subdividing the project work pack ages into smaller, more manageable components called activities.</a:t>
            </a:r>
          </a:p>
          <a:p>
            <a:r>
              <a:rPr lang="en-US" sz="1200" kern="1200" dirty="0" smtClean="0">
                <a:solidFill>
                  <a:schemeClr val="tx1"/>
                </a:solidFill>
                <a:effectLst/>
                <a:latin typeface="+mn-lt"/>
                <a:ea typeface="+mn-ea"/>
                <a:cs typeface="+mn-cs"/>
              </a:rPr>
              <a:t>Represents the effort needed to complete the work package</a:t>
            </a:r>
          </a:p>
          <a:p>
            <a:r>
              <a:rPr lang="en-US" sz="1200" kern="1200" dirty="0" smtClean="0">
                <a:solidFill>
                  <a:schemeClr val="tx1"/>
                </a:solidFill>
                <a:effectLst/>
                <a:latin typeface="+mn-lt"/>
                <a:ea typeface="+mn-ea"/>
                <a:cs typeface="+mn-cs"/>
              </a:rPr>
              <a:t>WBS and WBS dictionary can be developed either sequentially or concurrently</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.2 rolling wave planning</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Is a form of progressive elaboration planning where the work to be accomplished in the near term is planned in detail and future work is planned at a higher level of the WBS.</a:t>
            </a:r>
          </a:p>
          <a:p>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.3 templates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standard activity list or a portion of an activity list from previous project is often usable as a template for new projects.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Templates can also be used to identify typical schedule milestones.</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.4 expert judgment</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Who are experienced and skilled</a:t>
            </a:r>
          </a:p>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Outputs</a:t>
            </a:r>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.1 activity list</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Comprehensive list including all schedule activities required on the project.  Includes the activity identifier and a scope of work description.</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.2 activity attributes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Extend the description of the activity by identifying the multiple components associated with each activity.  The components for each activity evolve over time.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Activity ID, WBS ID and Activity name will be included.</a:t>
            </a:r>
          </a:p>
          <a:p>
            <a:r>
              <a:rPr lang="en-US" sz="1200" kern="1200" dirty="0" smtClean="0">
                <a:solidFill>
                  <a:schemeClr val="tx1"/>
                </a:solidFill>
                <a:effectLst/>
                <a:latin typeface="+mn-lt"/>
                <a:ea typeface="+mn-ea"/>
                <a:cs typeface="+mn-cs"/>
              </a:rPr>
              <a:t> </a:t>
            </a:r>
          </a:p>
          <a:p>
            <a:r>
              <a:rPr lang="en-US" sz="1200" u="sng" kern="1200" dirty="0" smtClean="0">
                <a:solidFill>
                  <a:schemeClr val="tx1"/>
                </a:solidFill>
                <a:effectLst/>
                <a:latin typeface="+mn-lt"/>
                <a:ea typeface="+mn-ea"/>
                <a:cs typeface="+mn-cs"/>
              </a:rPr>
              <a:t>.3 milestone list</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Significant point or event in the project,</a:t>
            </a:r>
            <a:r>
              <a:rPr lang="en-US" sz="1200" kern="1200" baseline="0" dirty="0" smtClean="0">
                <a:solidFill>
                  <a:schemeClr val="tx1"/>
                </a:solidFill>
                <a:effectLst/>
                <a:latin typeface="+mn-lt"/>
                <a:ea typeface="+mn-ea"/>
                <a:cs typeface="+mn-cs"/>
              </a:rPr>
              <a:t> point in time assessment, start of project, key meetings and installation dates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pPr>
                <a:defRPr/>
              </a:pPr>
              <a:t>7</a:t>
            </a:fld>
            <a:endParaRPr lang="en-US"/>
          </a:p>
        </p:txBody>
      </p:sp>
    </p:spTree>
    <p:extLst>
      <p:ext uri="{BB962C8B-B14F-4D97-AF65-F5344CB8AC3E}">
        <p14:creationId xmlns:p14="http://schemas.microsoft.com/office/powerpoint/2010/main" val="1475140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600" dirty="0" smtClean="0"/>
              <a:t>Sequencing</a:t>
            </a:r>
            <a:r>
              <a:rPr lang="en-US" sz="1600" baseline="0" dirty="0" smtClean="0"/>
              <a:t> activities focuses on arranging the activities in the most efficient and effective order</a:t>
            </a:r>
          </a:p>
          <a:p>
            <a:endParaRPr lang="en-US" sz="1600" dirty="0" smtClean="0"/>
          </a:p>
          <a:p>
            <a:r>
              <a:rPr lang="en-US" sz="1600" dirty="0" smtClean="0"/>
              <a:t>Note:  the inputs for sequencing activities are the outputs from</a:t>
            </a:r>
            <a:r>
              <a:rPr lang="en-US" sz="1600" baseline="0" dirty="0" smtClean="0"/>
              <a:t> defining the activities in 6.1</a:t>
            </a:r>
          </a:p>
          <a:p>
            <a:endParaRPr lang="en-US" sz="1600" baseline="0" dirty="0" smtClean="0"/>
          </a:p>
          <a:p>
            <a:r>
              <a:rPr lang="en-US" sz="1600" kern="1200" dirty="0" smtClean="0">
                <a:solidFill>
                  <a:schemeClr val="tx1"/>
                </a:solidFill>
                <a:effectLst/>
                <a:latin typeface="+mn-lt"/>
                <a:ea typeface="+mn-ea"/>
                <a:cs typeface="+mn-cs"/>
              </a:rPr>
              <a:t>Process of identifying and documentation relationships among the project activities.  Activities are sequenced using logical relationships.  Every activity and milestone except the first and last are connected to at least one predecessor and one successor.  Lead or lag time between activities to support a realistic and achievable project schedule.</a:t>
            </a:r>
          </a:p>
          <a:p>
            <a:r>
              <a:rPr lang="en-US" sz="1600" b="1" kern="1200" dirty="0" smtClean="0">
                <a:solidFill>
                  <a:schemeClr val="tx1"/>
                </a:solidFill>
                <a:effectLst/>
                <a:latin typeface="+mn-lt"/>
                <a:ea typeface="+mn-ea"/>
                <a:cs typeface="+mn-cs"/>
              </a:rPr>
              <a:t> </a:t>
            </a:r>
            <a:endParaRPr lang="en-US" sz="1600" kern="1200" dirty="0" smtClean="0">
              <a:solidFill>
                <a:schemeClr val="tx1"/>
              </a:solidFill>
              <a:effectLst/>
              <a:latin typeface="+mn-lt"/>
              <a:ea typeface="+mn-ea"/>
              <a:cs typeface="+mn-cs"/>
            </a:endParaRPr>
          </a:p>
          <a:p>
            <a:r>
              <a:rPr lang="en-US" sz="1600" b="1" kern="1200" dirty="0" smtClean="0">
                <a:solidFill>
                  <a:schemeClr val="tx1"/>
                </a:solidFill>
                <a:effectLst/>
                <a:latin typeface="+mn-lt"/>
                <a:ea typeface="+mn-ea"/>
                <a:cs typeface="+mn-cs"/>
              </a:rPr>
              <a:t>Inputs</a:t>
            </a:r>
            <a:endParaRPr lang="en-US" sz="1600" kern="1200" dirty="0" smtClean="0">
              <a:solidFill>
                <a:schemeClr val="tx1"/>
              </a:solidFill>
              <a:effectLst/>
              <a:latin typeface="+mn-lt"/>
              <a:ea typeface="+mn-ea"/>
              <a:cs typeface="+mn-cs"/>
            </a:endParaRPr>
          </a:p>
          <a:p>
            <a:r>
              <a:rPr lang="en-US" sz="1600" u="sng" kern="1200" dirty="0" smtClean="0">
                <a:solidFill>
                  <a:schemeClr val="tx1"/>
                </a:solidFill>
                <a:effectLst/>
                <a:latin typeface="+mn-lt"/>
                <a:ea typeface="+mn-ea"/>
                <a:cs typeface="+mn-cs"/>
              </a:rPr>
              <a:t>.1 activity list</a:t>
            </a:r>
            <a:endParaRPr lang="en-US" sz="1600" kern="1200" dirty="0" smtClean="0">
              <a:solidFill>
                <a:schemeClr val="tx1"/>
              </a:solidFill>
              <a:effectLst/>
              <a:latin typeface="+mn-lt"/>
              <a:ea typeface="+mn-ea"/>
              <a:cs typeface="+mn-cs"/>
            </a:endParaRPr>
          </a:p>
          <a:p>
            <a:r>
              <a:rPr lang="en-US" sz="1600" u="none" strike="noStrike" kern="1200" dirty="0" smtClean="0">
                <a:solidFill>
                  <a:schemeClr val="tx1"/>
                </a:solidFill>
                <a:effectLst/>
                <a:latin typeface="+mn-lt"/>
                <a:ea typeface="+mn-ea"/>
                <a:cs typeface="+mn-cs"/>
              </a:rPr>
              <a:t> </a:t>
            </a:r>
            <a:endParaRPr lang="en-US" sz="1600" kern="1200" dirty="0" smtClean="0">
              <a:solidFill>
                <a:schemeClr val="tx1"/>
              </a:solidFill>
              <a:effectLst/>
              <a:latin typeface="+mn-lt"/>
              <a:ea typeface="+mn-ea"/>
              <a:cs typeface="+mn-cs"/>
            </a:endParaRPr>
          </a:p>
          <a:p>
            <a:r>
              <a:rPr lang="en-US" sz="1600" u="sng" kern="1200" dirty="0" smtClean="0">
                <a:solidFill>
                  <a:schemeClr val="tx1"/>
                </a:solidFill>
                <a:effectLst/>
                <a:latin typeface="+mn-lt"/>
                <a:ea typeface="+mn-ea"/>
                <a:cs typeface="+mn-cs"/>
              </a:rPr>
              <a:t>.2 activity attributes</a:t>
            </a:r>
            <a:endParaRPr lang="en-US" sz="1600" kern="1200" dirty="0" smtClean="0">
              <a:solidFill>
                <a:schemeClr val="tx1"/>
              </a:solidFill>
              <a:effectLst/>
              <a:latin typeface="+mn-lt"/>
              <a:ea typeface="+mn-ea"/>
              <a:cs typeface="+mn-cs"/>
            </a:endParaRPr>
          </a:p>
          <a:p>
            <a:r>
              <a:rPr lang="en-US" sz="1600" kern="1200" dirty="0" smtClean="0">
                <a:solidFill>
                  <a:schemeClr val="tx1"/>
                </a:solidFill>
                <a:effectLst/>
                <a:latin typeface="+mn-lt"/>
                <a:ea typeface="+mn-ea"/>
                <a:cs typeface="+mn-cs"/>
              </a:rPr>
              <a:t>May describe a necessary sequence of events or defined predecessor or successor relationships.</a:t>
            </a:r>
          </a:p>
          <a:p>
            <a:r>
              <a:rPr lang="en-US" sz="1600" u="none" strike="noStrike" kern="1200" dirty="0" smtClean="0">
                <a:solidFill>
                  <a:schemeClr val="tx1"/>
                </a:solidFill>
                <a:effectLst/>
                <a:latin typeface="+mn-lt"/>
                <a:ea typeface="+mn-ea"/>
                <a:cs typeface="+mn-cs"/>
              </a:rPr>
              <a:t> </a:t>
            </a:r>
            <a:endParaRPr lang="en-US" sz="1600" kern="1200" dirty="0" smtClean="0">
              <a:solidFill>
                <a:schemeClr val="tx1"/>
              </a:solidFill>
              <a:effectLst/>
              <a:latin typeface="+mn-lt"/>
              <a:ea typeface="+mn-ea"/>
              <a:cs typeface="+mn-cs"/>
            </a:endParaRPr>
          </a:p>
          <a:p>
            <a:r>
              <a:rPr lang="en-US" sz="1600" u="sng" kern="1200" dirty="0" smtClean="0">
                <a:solidFill>
                  <a:schemeClr val="tx1"/>
                </a:solidFill>
                <a:effectLst/>
                <a:latin typeface="+mn-lt"/>
                <a:ea typeface="+mn-ea"/>
                <a:cs typeface="+mn-cs"/>
              </a:rPr>
              <a:t>.3 milestone list</a:t>
            </a:r>
            <a:endParaRPr lang="en-US" sz="1600" kern="1200" dirty="0" smtClean="0">
              <a:solidFill>
                <a:schemeClr val="tx1"/>
              </a:solidFill>
              <a:effectLst/>
              <a:latin typeface="+mn-lt"/>
              <a:ea typeface="+mn-ea"/>
              <a:cs typeface="+mn-cs"/>
            </a:endParaRPr>
          </a:p>
          <a:p>
            <a:r>
              <a:rPr lang="en-US" sz="1600" kern="1200" dirty="0" smtClean="0">
                <a:solidFill>
                  <a:schemeClr val="tx1"/>
                </a:solidFill>
                <a:effectLst/>
                <a:latin typeface="+mn-lt"/>
                <a:ea typeface="+mn-ea"/>
                <a:cs typeface="+mn-cs"/>
              </a:rPr>
              <a:t>May have scheduled dates for specific milestones</a:t>
            </a:r>
          </a:p>
          <a:p>
            <a:r>
              <a:rPr lang="en-US" sz="1600" u="sng" kern="1200" dirty="0" smtClean="0">
                <a:solidFill>
                  <a:schemeClr val="tx1"/>
                </a:solidFill>
                <a:effectLst/>
                <a:latin typeface="+mn-lt"/>
                <a:ea typeface="+mn-ea"/>
                <a:cs typeface="+mn-cs"/>
              </a:rPr>
              <a:t/>
            </a:r>
            <a:br>
              <a:rPr lang="en-US" sz="1600" u="sng" kern="1200" dirty="0" smtClean="0">
                <a:solidFill>
                  <a:schemeClr val="tx1"/>
                </a:solidFill>
                <a:effectLst/>
                <a:latin typeface="+mn-lt"/>
                <a:ea typeface="+mn-ea"/>
                <a:cs typeface="+mn-cs"/>
              </a:rPr>
            </a:br>
            <a:r>
              <a:rPr lang="en-US" sz="1600" u="none" strike="noStrike" kern="1200" dirty="0" smtClean="0">
                <a:solidFill>
                  <a:schemeClr val="tx1"/>
                </a:solidFill>
                <a:effectLst/>
                <a:latin typeface="+mn-lt"/>
                <a:ea typeface="+mn-ea"/>
                <a:cs typeface="+mn-cs"/>
              </a:rPr>
              <a:t> </a:t>
            </a:r>
            <a:endParaRPr lang="en-US" sz="1600" kern="1200" dirty="0" smtClean="0">
              <a:solidFill>
                <a:schemeClr val="tx1"/>
              </a:solidFill>
              <a:effectLst/>
              <a:latin typeface="+mn-lt"/>
              <a:ea typeface="+mn-ea"/>
              <a:cs typeface="+mn-cs"/>
            </a:endParaRPr>
          </a:p>
          <a:p>
            <a:r>
              <a:rPr lang="en-US" sz="1600" u="sng" kern="1200" dirty="0" smtClean="0">
                <a:solidFill>
                  <a:schemeClr val="tx1"/>
                </a:solidFill>
                <a:effectLst/>
                <a:latin typeface="+mn-lt"/>
                <a:ea typeface="+mn-ea"/>
                <a:cs typeface="+mn-cs"/>
              </a:rPr>
              <a:t>.4 project scope statement</a:t>
            </a:r>
            <a:endParaRPr lang="en-US" sz="1600" kern="1200" dirty="0" smtClean="0">
              <a:solidFill>
                <a:schemeClr val="tx1"/>
              </a:solidFill>
              <a:effectLst/>
              <a:latin typeface="+mn-lt"/>
              <a:ea typeface="+mn-ea"/>
              <a:cs typeface="+mn-cs"/>
            </a:endParaRPr>
          </a:p>
          <a:p>
            <a:r>
              <a:rPr lang="en-US" sz="1600" kern="1200" dirty="0" smtClean="0">
                <a:solidFill>
                  <a:schemeClr val="tx1"/>
                </a:solidFill>
                <a:effectLst/>
                <a:latin typeface="+mn-lt"/>
                <a:ea typeface="+mn-ea"/>
                <a:cs typeface="+mn-cs"/>
              </a:rPr>
              <a:t>Product scope description, includes product characteristics</a:t>
            </a:r>
          </a:p>
          <a:p>
            <a:r>
              <a:rPr lang="en-US" sz="1600" kern="1200" dirty="0" smtClean="0">
                <a:solidFill>
                  <a:schemeClr val="tx1"/>
                </a:solidFill>
                <a:effectLst/>
                <a:latin typeface="+mn-lt"/>
                <a:ea typeface="+mn-ea"/>
                <a:cs typeface="+mn-cs"/>
              </a:rPr>
              <a:t>Generally reviewed for accuracy</a:t>
            </a:r>
          </a:p>
          <a:p>
            <a:r>
              <a:rPr lang="en-US" sz="1600" kern="1200" dirty="0" smtClean="0">
                <a:solidFill>
                  <a:schemeClr val="tx1"/>
                </a:solidFill>
                <a:effectLst/>
                <a:latin typeface="+mn-lt"/>
                <a:ea typeface="+mn-ea"/>
                <a:cs typeface="+mn-cs"/>
              </a:rPr>
              <a:t> </a:t>
            </a:r>
          </a:p>
          <a:p>
            <a:r>
              <a:rPr lang="en-US" sz="1600" u="sng" kern="1200" dirty="0" smtClean="0">
                <a:solidFill>
                  <a:schemeClr val="tx1"/>
                </a:solidFill>
                <a:effectLst/>
                <a:latin typeface="+mn-lt"/>
                <a:ea typeface="+mn-ea"/>
                <a:cs typeface="+mn-cs"/>
              </a:rPr>
              <a:t>.5 OPA</a:t>
            </a:r>
            <a:endParaRPr lang="en-US" sz="1600" kern="1200" dirty="0" smtClean="0">
              <a:solidFill>
                <a:schemeClr val="tx1"/>
              </a:solidFill>
              <a:effectLst/>
              <a:latin typeface="+mn-lt"/>
              <a:ea typeface="+mn-ea"/>
              <a:cs typeface="+mn-cs"/>
            </a:endParaRPr>
          </a:p>
          <a:p>
            <a:r>
              <a:rPr lang="en-US" sz="1600" kern="1200" dirty="0" smtClean="0">
                <a:solidFill>
                  <a:schemeClr val="tx1"/>
                </a:solidFill>
                <a:effectLst/>
                <a:latin typeface="+mn-lt"/>
                <a:ea typeface="+mn-ea"/>
                <a:cs typeface="+mn-cs"/>
              </a:rPr>
              <a:t>May include:  project files, corporate knowledge base, scheduling methodology</a:t>
            </a:r>
          </a:p>
          <a:p>
            <a:r>
              <a:rPr lang="en-US" sz="1600" u="none" strike="noStrike" kern="1200" dirty="0" smtClean="0">
                <a:solidFill>
                  <a:schemeClr val="tx1"/>
                </a:solidFill>
                <a:effectLst/>
                <a:latin typeface="+mn-lt"/>
                <a:ea typeface="+mn-ea"/>
                <a:cs typeface="+mn-cs"/>
              </a:rPr>
              <a:t> </a:t>
            </a:r>
            <a:endParaRPr lang="en-US" sz="1600" kern="1200" dirty="0" smtClean="0">
              <a:solidFill>
                <a:schemeClr val="tx1"/>
              </a:solidFill>
              <a:effectLst/>
              <a:latin typeface="+mn-lt"/>
              <a:ea typeface="+mn-ea"/>
              <a:cs typeface="+mn-cs"/>
            </a:endParaRPr>
          </a:p>
          <a:p>
            <a:r>
              <a:rPr lang="en-US" sz="1600" b="1" kern="1200" dirty="0" smtClean="0">
                <a:solidFill>
                  <a:schemeClr val="tx1"/>
                </a:solidFill>
                <a:effectLst/>
                <a:latin typeface="+mn-lt"/>
                <a:ea typeface="+mn-ea"/>
                <a:cs typeface="+mn-cs"/>
              </a:rPr>
              <a:t>Tools and Techniques</a:t>
            </a:r>
            <a:endParaRPr lang="en-US" sz="1600" kern="1200" dirty="0" smtClean="0">
              <a:solidFill>
                <a:schemeClr val="tx1"/>
              </a:solidFill>
              <a:effectLst/>
              <a:latin typeface="+mn-lt"/>
              <a:ea typeface="+mn-ea"/>
              <a:cs typeface="+mn-cs"/>
            </a:endParaRPr>
          </a:p>
          <a:p>
            <a:r>
              <a:rPr lang="en-US" sz="1600" u="none" strike="noStrike" kern="1200" dirty="0" smtClean="0">
                <a:solidFill>
                  <a:schemeClr val="tx1"/>
                </a:solidFill>
                <a:effectLst/>
                <a:latin typeface="+mn-lt"/>
                <a:ea typeface="+mn-ea"/>
                <a:cs typeface="+mn-cs"/>
              </a:rPr>
              <a:t> </a:t>
            </a:r>
            <a:endParaRPr lang="en-US" sz="1600" kern="1200" dirty="0" smtClean="0">
              <a:solidFill>
                <a:schemeClr val="tx1"/>
              </a:solidFill>
              <a:effectLst/>
              <a:latin typeface="+mn-lt"/>
              <a:ea typeface="+mn-ea"/>
              <a:cs typeface="+mn-cs"/>
            </a:endParaRPr>
          </a:p>
          <a:p>
            <a:r>
              <a:rPr lang="en-US" sz="1600" u="sng" kern="1200" dirty="0" smtClean="0">
                <a:solidFill>
                  <a:schemeClr val="tx1"/>
                </a:solidFill>
                <a:effectLst/>
                <a:latin typeface="+mn-lt"/>
                <a:ea typeface="+mn-ea"/>
                <a:cs typeface="+mn-cs"/>
              </a:rPr>
              <a:t>.1 precedence diagramming method (PDM)</a:t>
            </a:r>
            <a:endParaRPr lang="en-US" sz="1600" kern="1200" dirty="0" smtClean="0">
              <a:solidFill>
                <a:schemeClr val="tx1"/>
              </a:solidFill>
              <a:effectLst/>
              <a:latin typeface="+mn-lt"/>
              <a:ea typeface="+mn-ea"/>
              <a:cs typeface="+mn-cs"/>
            </a:endParaRPr>
          </a:p>
          <a:p>
            <a:r>
              <a:rPr lang="en-US" sz="1600" u="sng" kern="1200" dirty="0" smtClean="0">
                <a:solidFill>
                  <a:schemeClr val="tx1"/>
                </a:solidFill>
                <a:effectLst/>
                <a:latin typeface="+mn-lt"/>
                <a:ea typeface="+mn-ea"/>
                <a:cs typeface="+mn-cs"/>
              </a:rPr>
              <a:t> </a:t>
            </a:r>
            <a:r>
              <a:rPr lang="en-US" sz="1600" kern="1200" dirty="0" smtClean="0">
                <a:solidFill>
                  <a:schemeClr val="tx1"/>
                </a:solidFill>
                <a:effectLst/>
                <a:latin typeface="+mn-lt"/>
                <a:ea typeface="+mn-ea"/>
                <a:cs typeface="+mn-cs"/>
              </a:rPr>
              <a:t>PDM is a method used in Critical Path Methodology CPM for constructing a project schedule network diagram.  </a:t>
            </a:r>
          </a:p>
          <a:p>
            <a:r>
              <a:rPr lang="en-US" sz="1600" kern="1200" dirty="0" smtClean="0">
                <a:solidFill>
                  <a:schemeClr val="tx1"/>
                </a:solidFill>
                <a:effectLst/>
                <a:latin typeface="+mn-lt"/>
                <a:ea typeface="+mn-ea"/>
                <a:cs typeface="+mn-cs"/>
              </a:rPr>
              <a:t> </a:t>
            </a:r>
          </a:p>
          <a:p>
            <a:endParaRPr lang="en-US" sz="1600" kern="1200" dirty="0" smtClean="0">
              <a:solidFill>
                <a:schemeClr val="tx1"/>
              </a:solidFill>
              <a:effectLst/>
              <a:latin typeface="+mn-lt"/>
              <a:ea typeface="+mn-ea"/>
              <a:cs typeface="+mn-cs"/>
            </a:endParaRPr>
          </a:p>
          <a:p>
            <a:r>
              <a:rPr lang="en-US" sz="1600" kern="1200" dirty="0" smtClean="0">
                <a:solidFill>
                  <a:schemeClr val="tx1"/>
                </a:solidFill>
                <a:effectLst/>
                <a:latin typeface="+mn-lt"/>
                <a:ea typeface="+mn-ea"/>
                <a:cs typeface="+mn-cs"/>
              </a:rPr>
              <a:t>Also called Activity-On-Node (AON)</a:t>
            </a:r>
          </a:p>
          <a:p>
            <a:r>
              <a:rPr lang="en-US" sz="1600" u="none" strike="noStrike" kern="1200" dirty="0" smtClean="0">
                <a:solidFill>
                  <a:schemeClr val="tx1"/>
                </a:solidFill>
                <a:effectLst/>
                <a:latin typeface="+mn-lt"/>
                <a:ea typeface="+mn-ea"/>
                <a:cs typeface="+mn-cs"/>
              </a:rPr>
              <a:t> </a:t>
            </a:r>
            <a:endParaRPr lang="en-US" sz="1600" kern="1200" dirty="0" smtClean="0">
              <a:solidFill>
                <a:schemeClr val="tx1"/>
              </a:solidFill>
              <a:effectLst/>
              <a:latin typeface="+mn-lt"/>
              <a:ea typeface="+mn-ea"/>
              <a:cs typeface="+mn-cs"/>
            </a:endParaRPr>
          </a:p>
          <a:p>
            <a:r>
              <a:rPr lang="en-US" sz="1600" b="1" kern="1200" dirty="0" smtClean="0">
                <a:solidFill>
                  <a:schemeClr val="tx1"/>
                </a:solidFill>
                <a:effectLst/>
                <a:latin typeface="+mn-lt"/>
                <a:ea typeface="+mn-ea"/>
                <a:cs typeface="+mn-cs"/>
              </a:rPr>
              <a:t>Four dependencies or logical relationships</a:t>
            </a:r>
            <a:endParaRPr lang="en-US" sz="1600" kern="1200" dirty="0" smtClean="0">
              <a:solidFill>
                <a:schemeClr val="tx1"/>
              </a:solidFill>
              <a:effectLst/>
              <a:latin typeface="+mn-lt"/>
              <a:ea typeface="+mn-ea"/>
              <a:cs typeface="+mn-cs"/>
            </a:endParaRPr>
          </a:p>
          <a:p>
            <a:r>
              <a:rPr lang="en-US" sz="1600" b="1" kern="1200" dirty="0" smtClean="0">
                <a:solidFill>
                  <a:schemeClr val="tx1"/>
                </a:solidFill>
                <a:effectLst/>
                <a:latin typeface="+mn-lt"/>
                <a:ea typeface="+mn-ea"/>
                <a:cs typeface="+mn-cs"/>
              </a:rPr>
              <a:t>Finish-to-start</a:t>
            </a:r>
            <a:r>
              <a:rPr lang="en-US" sz="1600" kern="1200" dirty="0" smtClean="0">
                <a:solidFill>
                  <a:schemeClr val="tx1"/>
                </a:solidFill>
                <a:effectLst/>
                <a:latin typeface="+mn-lt"/>
                <a:ea typeface="+mn-ea"/>
                <a:cs typeface="+mn-cs"/>
              </a:rPr>
              <a:t> – the initiation of the successor activity depends on the completion of the predecessor activity.</a:t>
            </a:r>
          </a:p>
          <a:p>
            <a:r>
              <a:rPr lang="en-US" sz="1600" b="1" kern="1200" dirty="0" smtClean="0">
                <a:solidFill>
                  <a:schemeClr val="tx1"/>
                </a:solidFill>
                <a:effectLst/>
                <a:latin typeface="+mn-lt"/>
                <a:ea typeface="+mn-ea"/>
                <a:cs typeface="+mn-cs"/>
              </a:rPr>
              <a:t>Finish-to-finish</a:t>
            </a:r>
            <a:r>
              <a:rPr lang="en-US" sz="1600" kern="1200" dirty="0" smtClean="0">
                <a:solidFill>
                  <a:schemeClr val="tx1"/>
                </a:solidFill>
                <a:effectLst/>
                <a:latin typeface="+mn-lt"/>
                <a:ea typeface="+mn-ea"/>
                <a:cs typeface="+mn-cs"/>
              </a:rPr>
              <a:t> – the completion of the successor activity depends upon the completion of the predecessor activity.</a:t>
            </a:r>
          </a:p>
          <a:p>
            <a:r>
              <a:rPr lang="en-US" sz="1600" b="1" kern="1200" dirty="0" smtClean="0">
                <a:solidFill>
                  <a:schemeClr val="tx1"/>
                </a:solidFill>
                <a:effectLst/>
                <a:latin typeface="+mn-lt"/>
                <a:ea typeface="+mn-ea"/>
                <a:cs typeface="+mn-cs"/>
              </a:rPr>
              <a:t>Start-to-start</a:t>
            </a:r>
            <a:r>
              <a:rPr lang="en-US" sz="1600" kern="1200" dirty="0" smtClean="0">
                <a:solidFill>
                  <a:schemeClr val="tx1"/>
                </a:solidFill>
                <a:effectLst/>
                <a:latin typeface="+mn-lt"/>
                <a:ea typeface="+mn-ea"/>
                <a:cs typeface="+mn-cs"/>
              </a:rPr>
              <a:t> – the initiation of the successor activity depends upon the initiation of the predecessor activity</a:t>
            </a:r>
          </a:p>
          <a:p>
            <a:r>
              <a:rPr lang="en-US" sz="1600" b="1" kern="1200" dirty="0" smtClean="0">
                <a:solidFill>
                  <a:schemeClr val="tx1"/>
                </a:solidFill>
                <a:effectLst/>
                <a:latin typeface="+mn-lt"/>
                <a:ea typeface="+mn-ea"/>
                <a:cs typeface="+mn-cs"/>
              </a:rPr>
              <a:t>Start-to-finish</a:t>
            </a:r>
            <a:r>
              <a:rPr lang="en-US" sz="1600" kern="1200" dirty="0" smtClean="0">
                <a:solidFill>
                  <a:schemeClr val="tx1"/>
                </a:solidFill>
                <a:effectLst/>
                <a:latin typeface="+mn-lt"/>
                <a:ea typeface="+mn-ea"/>
                <a:cs typeface="+mn-cs"/>
              </a:rPr>
              <a:t> – the completion f the successor activity depends upon the initiation of the predecessor activity.</a:t>
            </a:r>
          </a:p>
          <a:p>
            <a:r>
              <a:rPr lang="en-US" sz="1600" kern="1200" dirty="0" smtClean="0">
                <a:solidFill>
                  <a:schemeClr val="tx1"/>
                </a:solidFill>
                <a:effectLst/>
                <a:latin typeface="+mn-lt"/>
                <a:ea typeface="+mn-ea"/>
                <a:cs typeface="+mn-cs"/>
              </a:rPr>
              <a:t> </a:t>
            </a:r>
          </a:p>
          <a:p>
            <a:r>
              <a:rPr lang="en-US" sz="1600" kern="1200" dirty="0" smtClean="0">
                <a:solidFill>
                  <a:schemeClr val="tx1"/>
                </a:solidFill>
                <a:effectLst/>
                <a:latin typeface="+mn-lt"/>
                <a:ea typeface="+mn-ea"/>
                <a:cs typeface="+mn-cs"/>
              </a:rPr>
              <a:t>Finish-to-start is most common and start-to-finish is rarely used.</a:t>
            </a:r>
          </a:p>
          <a:p>
            <a:r>
              <a:rPr lang="en-US" sz="1600" u="none" strike="noStrike" kern="1200" dirty="0" smtClean="0">
                <a:solidFill>
                  <a:schemeClr val="tx1"/>
                </a:solidFill>
                <a:effectLst/>
                <a:latin typeface="+mn-lt"/>
                <a:ea typeface="+mn-ea"/>
                <a:cs typeface="+mn-cs"/>
              </a:rPr>
              <a:t> </a:t>
            </a:r>
            <a:endParaRPr lang="en-US" sz="1600" kern="1200" dirty="0" smtClean="0">
              <a:solidFill>
                <a:schemeClr val="tx1"/>
              </a:solidFill>
              <a:effectLst/>
              <a:latin typeface="+mn-lt"/>
              <a:ea typeface="+mn-ea"/>
              <a:cs typeface="+mn-cs"/>
            </a:endParaRPr>
          </a:p>
          <a:p>
            <a:r>
              <a:rPr lang="en-US" sz="1600" u="sng" kern="1200" dirty="0" smtClean="0">
                <a:solidFill>
                  <a:schemeClr val="tx1"/>
                </a:solidFill>
                <a:effectLst/>
                <a:latin typeface="+mn-lt"/>
                <a:ea typeface="+mn-ea"/>
                <a:cs typeface="+mn-cs"/>
              </a:rPr>
              <a:t>.2 dependency determination</a:t>
            </a:r>
            <a:endParaRPr lang="en-US" sz="1600" kern="1200" dirty="0" smtClean="0">
              <a:solidFill>
                <a:schemeClr val="tx1"/>
              </a:solidFill>
              <a:effectLst/>
              <a:latin typeface="+mn-lt"/>
              <a:ea typeface="+mn-ea"/>
              <a:cs typeface="+mn-cs"/>
            </a:endParaRPr>
          </a:p>
          <a:p>
            <a:r>
              <a:rPr lang="en-US" sz="1600" kern="1200" dirty="0" smtClean="0">
                <a:solidFill>
                  <a:schemeClr val="tx1"/>
                </a:solidFill>
                <a:effectLst/>
                <a:latin typeface="+mn-lt"/>
                <a:ea typeface="+mn-ea"/>
                <a:cs typeface="+mn-cs"/>
              </a:rPr>
              <a:t>Three types:</a:t>
            </a:r>
          </a:p>
          <a:p>
            <a:r>
              <a:rPr lang="en-US" sz="1600" b="1" kern="1200" dirty="0" smtClean="0">
                <a:solidFill>
                  <a:schemeClr val="tx1"/>
                </a:solidFill>
                <a:effectLst/>
                <a:latin typeface="+mn-lt"/>
                <a:ea typeface="+mn-ea"/>
                <a:cs typeface="+mn-cs"/>
              </a:rPr>
              <a:t>Mandatory dependencies</a:t>
            </a:r>
            <a:r>
              <a:rPr lang="en-US" sz="1600" kern="1200" dirty="0" smtClean="0">
                <a:solidFill>
                  <a:schemeClr val="tx1"/>
                </a:solidFill>
                <a:effectLst/>
                <a:latin typeface="+mn-lt"/>
                <a:ea typeface="+mn-ea"/>
                <a:cs typeface="+mn-cs"/>
              </a:rPr>
              <a:t> – that are contractually required or inherent in the nature of the work.  Determines which dependencies are mandatory during the process of sequencing the activities.  Mandatory dependencies often involve physical limitations.  Mandatory dependencies are also sometimes referred to as </a:t>
            </a:r>
            <a:r>
              <a:rPr lang="en-US" sz="1600" i="1" kern="1200" dirty="0" smtClean="0">
                <a:solidFill>
                  <a:schemeClr val="tx1"/>
                </a:solidFill>
                <a:effectLst/>
                <a:latin typeface="+mn-lt"/>
                <a:ea typeface="+mn-ea"/>
                <a:cs typeface="+mn-cs"/>
              </a:rPr>
              <a:t>hard logic.</a:t>
            </a:r>
            <a:endParaRPr lang="en-US" sz="1600" kern="1200" dirty="0" smtClean="0">
              <a:solidFill>
                <a:schemeClr val="tx1"/>
              </a:solidFill>
              <a:effectLst/>
              <a:latin typeface="+mn-lt"/>
              <a:ea typeface="+mn-ea"/>
              <a:cs typeface="+mn-cs"/>
            </a:endParaRPr>
          </a:p>
          <a:p>
            <a:r>
              <a:rPr lang="en-US" sz="1600" b="1" kern="1200" dirty="0" smtClean="0">
                <a:solidFill>
                  <a:schemeClr val="tx1"/>
                </a:solidFill>
                <a:effectLst/>
                <a:latin typeface="+mn-lt"/>
                <a:ea typeface="+mn-ea"/>
                <a:cs typeface="+mn-cs"/>
              </a:rPr>
              <a:t>Discretionary dependencies</a:t>
            </a:r>
            <a:r>
              <a:rPr lang="en-US" sz="1600" kern="1200" dirty="0" smtClean="0">
                <a:solidFill>
                  <a:schemeClr val="tx1"/>
                </a:solidFill>
                <a:effectLst/>
                <a:latin typeface="+mn-lt"/>
                <a:ea typeface="+mn-ea"/>
                <a:cs typeface="+mn-cs"/>
              </a:rPr>
              <a:t> – are sometimes referred to as </a:t>
            </a:r>
            <a:r>
              <a:rPr lang="en-US" sz="1600" i="1" kern="1200" dirty="0" smtClean="0">
                <a:solidFill>
                  <a:schemeClr val="tx1"/>
                </a:solidFill>
                <a:effectLst/>
                <a:latin typeface="+mn-lt"/>
                <a:ea typeface="+mn-ea"/>
                <a:cs typeface="+mn-cs"/>
              </a:rPr>
              <a:t>preferred logic, preferential logic or soft logic</a:t>
            </a:r>
            <a:r>
              <a:rPr lang="en-US" sz="1600" kern="1200" dirty="0" smtClean="0">
                <a:solidFill>
                  <a:schemeClr val="tx1"/>
                </a:solidFill>
                <a:effectLst/>
                <a:latin typeface="+mn-lt"/>
                <a:ea typeface="+mn-ea"/>
                <a:cs typeface="+mn-cs"/>
              </a:rPr>
              <a:t>.  </a:t>
            </a:r>
          </a:p>
          <a:p>
            <a:r>
              <a:rPr lang="en-US" sz="1600" kern="1200" dirty="0" smtClean="0">
                <a:solidFill>
                  <a:schemeClr val="tx1"/>
                </a:solidFill>
                <a:effectLst/>
                <a:latin typeface="+mn-lt"/>
                <a:ea typeface="+mn-ea"/>
                <a:cs typeface="+mn-cs"/>
              </a:rPr>
              <a:t> </a:t>
            </a:r>
          </a:p>
          <a:p>
            <a:r>
              <a:rPr lang="en-US" sz="1600" kern="1200" dirty="0" smtClean="0">
                <a:solidFill>
                  <a:schemeClr val="tx1"/>
                </a:solidFill>
                <a:effectLst/>
                <a:latin typeface="+mn-lt"/>
                <a:ea typeface="+mn-ea"/>
                <a:cs typeface="+mn-cs"/>
              </a:rPr>
              <a:t>Are established based on knowledge of best practices within a particular application area.</a:t>
            </a:r>
          </a:p>
          <a:p>
            <a:r>
              <a:rPr lang="en-US" sz="1600" kern="1200" dirty="0" smtClean="0">
                <a:solidFill>
                  <a:schemeClr val="tx1"/>
                </a:solidFill>
                <a:effectLst/>
                <a:latin typeface="+mn-lt"/>
                <a:ea typeface="+mn-ea"/>
                <a:cs typeface="+mn-cs"/>
              </a:rPr>
              <a:t> </a:t>
            </a:r>
          </a:p>
          <a:p>
            <a:r>
              <a:rPr lang="en-US" sz="1600" kern="1200" dirty="0" smtClean="0">
                <a:solidFill>
                  <a:schemeClr val="tx1"/>
                </a:solidFill>
                <a:effectLst/>
                <a:latin typeface="+mn-lt"/>
                <a:ea typeface="+mn-ea"/>
                <a:cs typeface="+mn-cs"/>
              </a:rPr>
              <a:t>Should be fully documented since they can create arbitrary total float values and can limit later scheduling options.</a:t>
            </a:r>
          </a:p>
          <a:p>
            <a:r>
              <a:rPr lang="en-US" sz="1600" kern="1200" dirty="0" smtClean="0">
                <a:solidFill>
                  <a:schemeClr val="tx1"/>
                </a:solidFill>
                <a:effectLst/>
                <a:latin typeface="+mn-lt"/>
                <a:ea typeface="+mn-ea"/>
                <a:cs typeface="+mn-cs"/>
              </a:rPr>
              <a:t> </a:t>
            </a:r>
          </a:p>
          <a:p>
            <a:r>
              <a:rPr lang="en-US" sz="1600" kern="1200" dirty="0" smtClean="0">
                <a:solidFill>
                  <a:schemeClr val="tx1"/>
                </a:solidFill>
                <a:effectLst/>
                <a:latin typeface="+mn-lt"/>
                <a:ea typeface="+mn-ea"/>
                <a:cs typeface="+mn-cs"/>
              </a:rPr>
              <a:t/>
            </a:r>
            <a:br>
              <a:rPr lang="en-US" sz="1600" kern="1200" dirty="0" smtClean="0">
                <a:solidFill>
                  <a:schemeClr val="tx1"/>
                </a:solidFill>
                <a:effectLst/>
                <a:latin typeface="+mn-lt"/>
                <a:ea typeface="+mn-ea"/>
                <a:cs typeface="+mn-cs"/>
              </a:rPr>
            </a:br>
            <a:r>
              <a:rPr lang="en-US" sz="1600" kern="1200" dirty="0" smtClean="0">
                <a:solidFill>
                  <a:schemeClr val="tx1"/>
                </a:solidFill>
                <a:effectLst/>
                <a:latin typeface="+mn-lt"/>
                <a:ea typeface="+mn-ea"/>
                <a:cs typeface="+mn-cs"/>
              </a:rPr>
              <a:t> </a:t>
            </a:r>
          </a:p>
          <a:p>
            <a:r>
              <a:rPr lang="en-US" sz="1600" kern="1200" dirty="0" smtClean="0">
                <a:solidFill>
                  <a:schemeClr val="tx1"/>
                </a:solidFill>
                <a:effectLst/>
                <a:latin typeface="+mn-lt"/>
                <a:ea typeface="+mn-ea"/>
                <a:cs typeface="+mn-cs"/>
              </a:rPr>
              <a:t>When </a:t>
            </a:r>
            <a:r>
              <a:rPr lang="en-US" sz="1600" b="1" kern="1200" dirty="0" smtClean="0">
                <a:solidFill>
                  <a:schemeClr val="tx1"/>
                </a:solidFill>
                <a:effectLst/>
                <a:latin typeface="+mn-lt"/>
                <a:ea typeface="+mn-ea"/>
                <a:cs typeface="+mn-cs"/>
              </a:rPr>
              <a:t>fast tracking</a:t>
            </a:r>
            <a:r>
              <a:rPr lang="en-US" sz="1600" kern="1200" dirty="0" smtClean="0">
                <a:solidFill>
                  <a:schemeClr val="tx1"/>
                </a:solidFill>
                <a:effectLst/>
                <a:latin typeface="+mn-lt"/>
                <a:ea typeface="+mn-ea"/>
                <a:cs typeface="+mn-cs"/>
              </a:rPr>
              <a:t> they should be reviewed and considered for modification or removal.</a:t>
            </a:r>
          </a:p>
          <a:p>
            <a:r>
              <a:rPr lang="en-US" sz="1600" kern="1200" dirty="0" smtClean="0">
                <a:solidFill>
                  <a:schemeClr val="tx1"/>
                </a:solidFill>
                <a:effectLst/>
                <a:latin typeface="+mn-lt"/>
                <a:ea typeface="+mn-ea"/>
                <a:cs typeface="+mn-cs"/>
              </a:rPr>
              <a:t> </a:t>
            </a:r>
          </a:p>
          <a:p>
            <a:r>
              <a:rPr lang="en-US" sz="1600" b="1" kern="1200" dirty="0" smtClean="0">
                <a:solidFill>
                  <a:schemeClr val="tx1"/>
                </a:solidFill>
                <a:effectLst/>
                <a:latin typeface="+mn-lt"/>
                <a:ea typeface="+mn-ea"/>
                <a:cs typeface="+mn-cs"/>
              </a:rPr>
              <a:t>External dependencies</a:t>
            </a:r>
            <a:r>
              <a:rPr lang="en-US" sz="1600" kern="1200" dirty="0" smtClean="0">
                <a:solidFill>
                  <a:schemeClr val="tx1"/>
                </a:solidFill>
                <a:effectLst/>
                <a:latin typeface="+mn-lt"/>
                <a:ea typeface="+mn-ea"/>
                <a:cs typeface="+mn-cs"/>
              </a:rPr>
              <a:t> – involve a relationship between project activities and non-project activities.  They are outside of the teams control.</a:t>
            </a:r>
          </a:p>
          <a:p>
            <a:r>
              <a:rPr lang="en-US" sz="1600" kern="1200" dirty="0" smtClean="0">
                <a:solidFill>
                  <a:schemeClr val="tx1"/>
                </a:solidFill>
                <a:effectLst/>
                <a:latin typeface="+mn-lt"/>
                <a:ea typeface="+mn-ea"/>
                <a:cs typeface="+mn-cs"/>
              </a:rPr>
              <a:t> </a:t>
            </a:r>
          </a:p>
          <a:p>
            <a:r>
              <a:rPr lang="en-US" sz="1600" u="sng" kern="1200" dirty="0" smtClean="0">
                <a:solidFill>
                  <a:schemeClr val="tx1"/>
                </a:solidFill>
                <a:effectLst/>
                <a:latin typeface="+mn-lt"/>
                <a:ea typeface="+mn-ea"/>
                <a:cs typeface="+mn-cs"/>
              </a:rPr>
              <a:t>.3 applying leads and lags</a:t>
            </a:r>
            <a:endParaRPr lang="en-US" sz="1600" kern="1200" dirty="0" smtClean="0">
              <a:solidFill>
                <a:schemeClr val="tx1"/>
              </a:solidFill>
              <a:effectLst/>
              <a:latin typeface="+mn-lt"/>
              <a:ea typeface="+mn-ea"/>
              <a:cs typeface="+mn-cs"/>
            </a:endParaRPr>
          </a:p>
          <a:p>
            <a:r>
              <a:rPr lang="en-US" sz="1600" kern="1200" dirty="0" smtClean="0">
                <a:solidFill>
                  <a:schemeClr val="tx1"/>
                </a:solidFill>
                <a:effectLst/>
                <a:latin typeface="+mn-lt"/>
                <a:ea typeface="+mn-ea"/>
                <a:cs typeface="+mn-cs"/>
              </a:rPr>
              <a:t>Dependencies that may require a lead or a lag to accurately define the logical relationship.  Leads and lags should not replace schedule logic.</a:t>
            </a:r>
          </a:p>
          <a:p>
            <a:r>
              <a:rPr lang="en-US" sz="1600" kern="1200" dirty="0" smtClean="0">
                <a:solidFill>
                  <a:schemeClr val="tx1"/>
                </a:solidFill>
                <a:effectLst/>
                <a:latin typeface="+mn-lt"/>
                <a:ea typeface="+mn-ea"/>
                <a:cs typeface="+mn-cs"/>
              </a:rPr>
              <a:t> </a:t>
            </a:r>
          </a:p>
          <a:p>
            <a:r>
              <a:rPr lang="en-US" sz="1600" b="1" kern="1200" dirty="0" smtClean="0">
                <a:solidFill>
                  <a:schemeClr val="tx1"/>
                </a:solidFill>
                <a:effectLst/>
                <a:latin typeface="+mn-lt"/>
                <a:ea typeface="+mn-ea"/>
                <a:cs typeface="+mn-cs"/>
              </a:rPr>
              <a:t>Lead</a:t>
            </a:r>
            <a:r>
              <a:rPr lang="en-US" sz="1600" kern="1200" dirty="0" smtClean="0">
                <a:solidFill>
                  <a:schemeClr val="tx1"/>
                </a:solidFill>
                <a:effectLst/>
                <a:latin typeface="+mn-lt"/>
                <a:ea typeface="+mn-ea"/>
                <a:cs typeface="+mn-cs"/>
              </a:rPr>
              <a:t> – allows an acceleration of the successor activity</a:t>
            </a:r>
          </a:p>
          <a:p>
            <a:r>
              <a:rPr lang="en-US" sz="1600" b="1" kern="1200" dirty="0" smtClean="0">
                <a:solidFill>
                  <a:schemeClr val="tx1"/>
                </a:solidFill>
                <a:effectLst/>
                <a:latin typeface="+mn-lt"/>
                <a:ea typeface="+mn-ea"/>
                <a:cs typeface="+mn-cs"/>
              </a:rPr>
              <a:t>Lag</a:t>
            </a:r>
            <a:r>
              <a:rPr lang="en-US" sz="1600" kern="1200" dirty="0" smtClean="0">
                <a:solidFill>
                  <a:schemeClr val="tx1"/>
                </a:solidFill>
                <a:effectLst/>
                <a:latin typeface="+mn-lt"/>
                <a:ea typeface="+mn-ea"/>
                <a:cs typeface="+mn-cs"/>
              </a:rPr>
              <a:t> – directs a delay in the successor activity</a:t>
            </a:r>
          </a:p>
          <a:p>
            <a:r>
              <a:rPr lang="en-US" sz="1600" kern="1200" dirty="0" smtClean="0">
                <a:solidFill>
                  <a:schemeClr val="tx1"/>
                </a:solidFill>
                <a:effectLst/>
                <a:latin typeface="+mn-lt"/>
                <a:ea typeface="+mn-ea"/>
                <a:cs typeface="+mn-cs"/>
              </a:rPr>
              <a:t> </a:t>
            </a:r>
          </a:p>
          <a:p>
            <a:r>
              <a:rPr lang="en-US" sz="1600" u="sng" kern="1200" dirty="0" smtClean="0">
                <a:solidFill>
                  <a:schemeClr val="tx1"/>
                </a:solidFill>
                <a:effectLst/>
                <a:latin typeface="+mn-lt"/>
                <a:ea typeface="+mn-ea"/>
                <a:cs typeface="+mn-cs"/>
              </a:rPr>
              <a:t>.4 schedule network templates</a:t>
            </a:r>
            <a:endParaRPr lang="en-US" sz="1600" kern="1200" dirty="0" smtClean="0">
              <a:solidFill>
                <a:schemeClr val="tx1"/>
              </a:solidFill>
              <a:effectLst/>
              <a:latin typeface="+mn-lt"/>
              <a:ea typeface="+mn-ea"/>
              <a:cs typeface="+mn-cs"/>
            </a:endParaRPr>
          </a:p>
          <a:p>
            <a:r>
              <a:rPr lang="en-US" sz="1600" kern="1200" dirty="0" smtClean="0">
                <a:solidFill>
                  <a:schemeClr val="tx1"/>
                </a:solidFill>
                <a:effectLst/>
                <a:latin typeface="+mn-lt"/>
                <a:ea typeface="+mn-ea"/>
                <a:cs typeface="+mn-cs"/>
              </a:rPr>
              <a:t>Portions of a project schedule network diagram are often referred to as sub network or fragment network.</a:t>
            </a:r>
          </a:p>
          <a:p>
            <a:r>
              <a:rPr lang="en-US" sz="1600" kern="1200" dirty="0" smtClean="0">
                <a:solidFill>
                  <a:schemeClr val="tx1"/>
                </a:solidFill>
                <a:effectLst/>
                <a:latin typeface="+mn-lt"/>
                <a:ea typeface="+mn-ea"/>
                <a:cs typeface="+mn-cs"/>
              </a:rPr>
              <a:t> </a:t>
            </a:r>
          </a:p>
          <a:p>
            <a:r>
              <a:rPr lang="en-US" sz="1600" kern="1200" dirty="0" smtClean="0">
                <a:solidFill>
                  <a:schemeClr val="tx1"/>
                </a:solidFill>
                <a:effectLst/>
                <a:latin typeface="+mn-lt"/>
                <a:ea typeface="+mn-ea"/>
                <a:cs typeface="+mn-cs"/>
              </a:rPr>
              <a:t>Templates are especially useful when a project includes several identical or early identical deliverables.</a:t>
            </a:r>
          </a:p>
          <a:p>
            <a:r>
              <a:rPr lang="en-US" sz="1600" kern="1200" dirty="0" smtClean="0">
                <a:solidFill>
                  <a:schemeClr val="tx1"/>
                </a:solidFill>
                <a:effectLst/>
                <a:latin typeface="+mn-lt"/>
                <a:ea typeface="+mn-ea"/>
                <a:cs typeface="+mn-cs"/>
              </a:rPr>
              <a:t> </a:t>
            </a:r>
          </a:p>
          <a:p>
            <a:r>
              <a:rPr lang="en-US" sz="1600" b="1" kern="1200" dirty="0" smtClean="0">
                <a:solidFill>
                  <a:schemeClr val="tx1"/>
                </a:solidFill>
                <a:effectLst/>
                <a:latin typeface="+mn-lt"/>
                <a:ea typeface="+mn-ea"/>
                <a:cs typeface="+mn-cs"/>
              </a:rPr>
              <a:t>Outputs</a:t>
            </a:r>
            <a:endParaRPr lang="en-US" sz="1600" kern="1200" dirty="0" smtClean="0">
              <a:solidFill>
                <a:schemeClr val="tx1"/>
              </a:solidFill>
              <a:effectLst/>
              <a:latin typeface="+mn-lt"/>
              <a:ea typeface="+mn-ea"/>
              <a:cs typeface="+mn-cs"/>
            </a:endParaRPr>
          </a:p>
          <a:p>
            <a:r>
              <a:rPr lang="en-US" sz="1600" u="sng" kern="1200" dirty="0" smtClean="0">
                <a:solidFill>
                  <a:schemeClr val="tx1"/>
                </a:solidFill>
                <a:effectLst/>
                <a:latin typeface="+mn-lt"/>
                <a:ea typeface="+mn-ea"/>
                <a:cs typeface="+mn-cs"/>
              </a:rPr>
              <a:t>.1 project schedule network diagrams</a:t>
            </a:r>
            <a:endParaRPr lang="en-US" sz="1600" kern="1200" dirty="0" smtClean="0">
              <a:solidFill>
                <a:schemeClr val="tx1"/>
              </a:solidFill>
              <a:effectLst/>
              <a:latin typeface="+mn-lt"/>
              <a:ea typeface="+mn-ea"/>
              <a:cs typeface="+mn-cs"/>
            </a:endParaRPr>
          </a:p>
          <a:p>
            <a:r>
              <a:rPr lang="en-US" sz="1600" kern="1200" dirty="0" smtClean="0">
                <a:solidFill>
                  <a:schemeClr val="tx1"/>
                </a:solidFill>
                <a:effectLst/>
                <a:latin typeface="+mn-lt"/>
                <a:ea typeface="+mn-ea"/>
                <a:cs typeface="+mn-cs"/>
              </a:rPr>
              <a:t>Schematic displays of the project’s schedule activities and logical relationships among them are also referred to as dependencies.</a:t>
            </a:r>
          </a:p>
          <a:p>
            <a:r>
              <a:rPr lang="en-US" sz="1600" kern="1200" dirty="0" smtClean="0">
                <a:solidFill>
                  <a:schemeClr val="tx1"/>
                </a:solidFill>
                <a:effectLst/>
                <a:latin typeface="+mn-lt"/>
                <a:ea typeface="+mn-ea"/>
                <a:cs typeface="+mn-cs"/>
              </a:rPr>
              <a:t> </a:t>
            </a:r>
          </a:p>
          <a:p>
            <a:r>
              <a:rPr lang="en-US" sz="1600" u="sng" kern="1200" dirty="0" smtClean="0">
                <a:solidFill>
                  <a:schemeClr val="tx1"/>
                </a:solidFill>
                <a:effectLst/>
                <a:latin typeface="+mn-lt"/>
                <a:ea typeface="+mn-ea"/>
                <a:cs typeface="+mn-cs"/>
              </a:rPr>
              <a:t>.2 project document updates</a:t>
            </a:r>
            <a:endParaRPr lang="en-US" sz="1600" kern="1200" dirty="0" smtClean="0">
              <a:solidFill>
                <a:schemeClr val="tx1"/>
              </a:solidFill>
              <a:effectLst/>
              <a:latin typeface="+mn-lt"/>
              <a:ea typeface="+mn-ea"/>
              <a:cs typeface="+mn-cs"/>
            </a:endParaRPr>
          </a:p>
          <a:p>
            <a:pPr lvl="0"/>
            <a:r>
              <a:rPr lang="en-US" sz="1600" kern="1200" dirty="0" smtClean="0">
                <a:solidFill>
                  <a:schemeClr val="tx1"/>
                </a:solidFill>
                <a:effectLst/>
                <a:latin typeface="+mn-lt"/>
                <a:ea typeface="+mn-ea"/>
                <a:cs typeface="+mn-cs"/>
              </a:rPr>
              <a:t>Activity lists</a:t>
            </a:r>
          </a:p>
          <a:p>
            <a:pPr lvl="0"/>
            <a:r>
              <a:rPr lang="en-US" sz="1600" kern="1200" dirty="0" smtClean="0">
                <a:solidFill>
                  <a:schemeClr val="tx1"/>
                </a:solidFill>
                <a:effectLst/>
                <a:latin typeface="+mn-lt"/>
                <a:ea typeface="+mn-ea"/>
                <a:cs typeface="+mn-cs"/>
              </a:rPr>
              <a:t>Activity attributes</a:t>
            </a:r>
          </a:p>
          <a:p>
            <a:pPr lvl="0"/>
            <a:r>
              <a:rPr lang="en-US" sz="1600" kern="1200" dirty="0" smtClean="0">
                <a:solidFill>
                  <a:schemeClr val="tx1"/>
                </a:solidFill>
                <a:effectLst/>
                <a:latin typeface="+mn-lt"/>
                <a:ea typeface="+mn-ea"/>
                <a:cs typeface="+mn-cs"/>
              </a:rPr>
              <a:t>Risk register</a:t>
            </a:r>
            <a:endParaRPr lang="en-US" sz="16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pPr>
                <a:defRPr/>
              </a:pPr>
              <a:t>12</a:t>
            </a:fld>
            <a:endParaRPr lang="en-US"/>
          </a:p>
        </p:txBody>
      </p:sp>
    </p:spTree>
    <p:extLst>
      <p:ext uri="{BB962C8B-B14F-4D97-AF65-F5344CB8AC3E}">
        <p14:creationId xmlns:p14="http://schemas.microsoft.com/office/powerpoint/2010/main" val="3421128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tx1"/>
                </a:solidFill>
                <a:latin typeface="Arial" charset="0"/>
              </a:defRPr>
            </a:lvl1pPr>
            <a:lvl2pPr marL="757066" indent="-291179" eaLnBrk="0" hangingPunct="0">
              <a:defRPr sz="2200">
                <a:solidFill>
                  <a:schemeClr val="tx1"/>
                </a:solidFill>
                <a:latin typeface="Arial" charset="0"/>
              </a:defRPr>
            </a:lvl2pPr>
            <a:lvl3pPr marL="1164717" indent="-232943" eaLnBrk="0" hangingPunct="0">
              <a:defRPr sz="2200">
                <a:solidFill>
                  <a:schemeClr val="tx1"/>
                </a:solidFill>
                <a:latin typeface="Arial" charset="0"/>
              </a:defRPr>
            </a:lvl3pPr>
            <a:lvl4pPr marL="1630604" indent="-232943" eaLnBrk="0" hangingPunct="0">
              <a:defRPr sz="2200">
                <a:solidFill>
                  <a:schemeClr val="tx1"/>
                </a:solidFill>
                <a:latin typeface="Arial" charset="0"/>
              </a:defRPr>
            </a:lvl4pPr>
            <a:lvl5pPr marL="2096491" indent="-232943" eaLnBrk="0" hangingPunct="0">
              <a:defRPr sz="2200">
                <a:solidFill>
                  <a:schemeClr val="tx1"/>
                </a:solidFill>
                <a:latin typeface="Arial" charset="0"/>
              </a:defRPr>
            </a:lvl5pPr>
            <a:lvl6pPr marL="2562377" indent="-232943" eaLnBrk="0" fontAlgn="base" hangingPunct="0">
              <a:spcBef>
                <a:spcPct val="0"/>
              </a:spcBef>
              <a:spcAft>
                <a:spcPct val="0"/>
              </a:spcAft>
              <a:defRPr sz="2200">
                <a:solidFill>
                  <a:schemeClr val="tx1"/>
                </a:solidFill>
                <a:latin typeface="Arial" charset="0"/>
              </a:defRPr>
            </a:lvl6pPr>
            <a:lvl7pPr marL="3028264" indent="-232943" eaLnBrk="0" fontAlgn="base" hangingPunct="0">
              <a:spcBef>
                <a:spcPct val="0"/>
              </a:spcBef>
              <a:spcAft>
                <a:spcPct val="0"/>
              </a:spcAft>
              <a:defRPr sz="2200">
                <a:solidFill>
                  <a:schemeClr val="tx1"/>
                </a:solidFill>
                <a:latin typeface="Arial" charset="0"/>
              </a:defRPr>
            </a:lvl7pPr>
            <a:lvl8pPr marL="3494151" indent="-232943" eaLnBrk="0" fontAlgn="base" hangingPunct="0">
              <a:spcBef>
                <a:spcPct val="0"/>
              </a:spcBef>
              <a:spcAft>
                <a:spcPct val="0"/>
              </a:spcAft>
              <a:defRPr sz="2200">
                <a:solidFill>
                  <a:schemeClr val="tx1"/>
                </a:solidFill>
                <a:latin typeface="Arial" charset="0"/>
              </a:defRPr>
            </a:lvl8pPr>
            <a:lvl9pPr marL="3960038" indent="-232943" eaLnBrk="0" fontAlgn="base" hangingPunct="0">
              <a:spcBef>
                <a:spcPct val="0"/>
              </a:spcBef>
              <a:spcAft>
                <a:spcPct val="0"/>
              </a:spcAft>
              <a:defRPr sz="2200">
                <a:solidFill>
                  <a:schemeClr val="tx1"/>
                </a:solidFill>
                <a:latin typeface="Arial" charset="0"/>
              </a:defRPr>
            </a:lvl9pPr>
          </a:lstStyle>
          <a:p>
            <a:pPr eaLnBrk="1" hangingPunct="1"/>
            <a:fld id="{7E0974CB-EF4E-4BD4-932F-7EA0E7BA0B4B}" type="slidenum">
              <a:rPr lang="en-US" sz="1200">
                <a:latin typeface="Times New Roman" pitchFamily="18" charset="0"/>
              </a:rPr>
              <a:pPr eaLnBrk="1" hangingPunct="1"/>
              <a:t>17</a:t>
            </a:fld>
            <a:endParaRPr lang="en-US" sz="1200">
              <a:latin typeface="Times New Roman" pitchFamily="18" charset="0"/>
            </a:endParaRPr>
          </a:p>
        </p:txBody>
      </p:sp>
      <p:sp>
        <p:nvSpPr>
          <p:cNvPr id="58371" name="Rectangle 2"/>
          <p:cNvSpPr>
            <a:spLocks noGrp="1" noRot="1" noChangeAspect="1" noChangeArrowheads="1" noTextEdit="1"/>
          </p:cNvSpPr>
          <p:nvPr>
            <p:ph type="sldImg"/>
          </p:nvPr>
        </p:nvSpPr>
        <p:spPr>
          <a:solidFill>
            <a:srgbClr val="FFFFFF"/>
          </a:solidFill>
          <a:ln/>
        </p:spPr>
      </p:sp>
      <p:sp>
        <p:nvSpPr>
          <p:cNvPr id="58372" name="Rectangle 3"/>
          <p:cNvSpPr>
            <a:spLocks noGrp="1" noChangeArrowheads="1"/>
          </p:cNvSpPr>
          <p:nvPr>
            <p:ph type="body" idx="1"/>
          </p:nvPr>
        </p:nvSpPr>
        <p:spPr>
          <a:solidFill>
            <a:srgbClr val="FFFFFF"/>
          </a:solidFill>
          <a:ln>
            <a:solidFill>
              <a:srgbClr val="000000"/>
            </a:solidFill>
          </a:ln>
        </p:spPr>
        <p:txBody>
          <a:bodyPr/>
          <a:lstStyle/>
          <a:p>
            <a:endParaRPr 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Rot="1" noChangeAspect="1" noChangeArrowheads="1" noTextEdit="1"/>
          </p:cNvSpPr>
          <p:nvPr>
            <p:ph type="sldImg"/>
          </p:nvPr>
        </p:nvSpPr>
        <p:spPr>
          <a:xfrm>
            <a:off x="147638" y="222250"/>
            <a:ext cx="6484937" cy="4865688"/>
          </a:xfrm>
          <a:ln/>
        </p:spPr>
      </p:sp>
      <p:sp>
        <p:nvSpPr>
          <p:cNvPr id="70659"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r>
              <a:rPr lang="en-GB" b="1" dirty="0" smtClean="0">
                <a:latin typeface="Arial" pitchFamily="34" charset="0"/>
                <a:cs typeface="Arial" pitchFamily="34" charset="0"/>
              </a:rPr>
              <a:t>Activity on the Node</a:t>
            </a:r>
          </a:p>
          <a:p>
            <a:r>
              <a:rPr lang="en-GB" dirty="0" smtClean="0">
                <a:cs typeface="Times New Roman" pitchFamily="18" charset="0"/>
              </a:rPr>
              <a:t>Activity on the node uses the lines to show dependencies and the Node to present the details for the activity being conducted. </a:t>
            </a:r>
          </a:p>
          <a:p>
            <a:r>
              <a:rPr lang="en-GB" b="1" u="sng" dirty="0" smtClean="0">
                <a:cs typeface="Times New Roman" pitchFamily="18" charset="0"/>
              </a:rPr>
              <a:t>A JOB OR ACTIVITY </a:t>
            </a:r>
            <a:r>
              <a:rPr lang="en-GB" dirty="0" smtClean="0">
                <a:cs typeface="Times New Roman" pitchFamily="18" charset="0"/>
              </a:rPr>
              <a:t>Represented in Network Diagram as represented by a box which is called a node. So node in this diagram represents the actual activity performed.</a:t>
            </a:r>
          </a:p>
          <a:p>
            <a:r>
              <a:rPr lang="en-GB" b="1" u="sng" dirty="0" smtClean="0">
                <a:cs typeface="Times New Roman" pitchFamily="18" charset="0"/>
              </a:rPr>
              <a:t>A PROJECT</a:t>
            </a:r>
            <a:r>
              <a:rPr lang="en-GB" dirty="0" smtClean="0">
                <a:cs typeface="Times New Roman" pitchFamily="18" charset="0"/>
              </a:rPr>
              <a:t> Represented in Network Diagram as the Network</a:t>
            </a:r>
          </a:p>
          <a:p>
            <a:r>
              <a:rPr lang="en-GB" b="1" u="sng" dirty="0" smtClean="0">
                <a:cs typeface="Times New Roman" pitchFamily="18" charset="0"/>
              </a:rPr>
              <a:t>AN EVENT</a:t>
            </a:r>
            <a:r>
              <a:rPr lang="en-GB" dirty="0" smtClean="0">
                <a:cs typeface="Times New Roman" pitchFamily="18" charset="0"/>
              </a:rPr>
              <a:t> Represented in Network Diagram as the end of the arrows shown on the chart.</a:t>
            </a:r>
          </a:p>
          <a:p>
            <a:r>
              <a:rPr lang="en-GB" dirty="0" smtClean="0">
                <a:cs typeface="Times New Roman" pitchFamily="18" charset="0"/>
              </a:rPr>
              <a:t>The Line which can be presented in a normal weight or bold (red) to identify those activities that are on the critical path. This is to assist the project manager in identifying which tasks when shortened or lengthened will effect the duration of the overall project.</a:t>
            </a:r>
          </a:p>
          <a:p>
            <a:r>
              <a:rPr lang="en-GB" dirty="0" smtClean="0">
                <a:cs typeface="Times New Roman" pitchFamily="18" charset="0"/>
              </a:rPr>
              <a:t>For the balance of this log we will be using the Activity on the Node Method. We have chosen this approach as most of the Project Management tools use Activity on the Node.</a:t>
            </a:r>
          </a:p>
          <a:p>
            <a:pPr marL="0" marR="0" indent="0" algn="l" defTabSz="914400" rtl="0" eaLnBrk="1" fontAlgn="base" latinLnBrk="0" hangingPunct="1">
              <a:lnSpc>
                <a:spcPct val="100000"/>
              </a:lnSpc>
              <a:spcBef>
                <a:spcPct val="30000"/>
              </a:spcBef>
              <a:spcAft>
                <a:spcPct val="0"/>
              </a:spcAft>
              <a:buClrTx/>
              <a:buSzTx/>
              <a:buFontTx/>
              <a:buNone/>
              <a:tabLst/>
              <a:defRPr/>
            </a:pPr>
            <a:r>
              <a:rPr lang="en-GB" b="1" u="sng" dirty="0" smtClean="0">
                <a:cs typeface="Times New Roman" pitchFamily="18" charset="0"/>
              </a:rPr>
              <a:t>The Dummy Activity</a:t>
            </a:r>
            <a:r>
              <a:rPr lang="en-GB" dirty="0" smtClean="0">
                <a:cs typeface="Times New Roman" pitchFamily="18" charset="0"/>
              </a:rPr>
              <a:t> that is used in those cases where two or more activities must be completed prior to the commencement of the next activity. The dummy is introduced so that each activity can be defined by a unique combination of the start and end node. This is represented as a dotted line.</a:t>
            </a:r>
          </a:p>
          <a:p>
            <a:endParaRPr lang="en-GB" dirty="0" smtClean="0">
              <a:cs typeface="Times New Roman" pitchFamily="18" charset="0"/>
            </a:endParaRPr>
          </a:p>
          <a:p>
            <a:endParaRPr lang="en-US" dirty="0"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Rot="1" noChangeAspect="1" noChangeArrowheads="1" noTextEdit="1"/>
          </p:cNvSpPr>
          <p:nvPr>
            <p:ph type="sldImg"/>
          </p:nvPr>
        </p:nvSpPr>
        <p:spPr>
          <a:xfrm>
            <a:off x="147638" y="222250"/>
            <a:ext cx="6484937" cy="4865688"/>
          </a:xfrm>
          <a:ln/>
        </p:spPr>
      </p:sp>
      <p:sp>
        <p:nvSpPr>
          <p:cNvPr id="72707"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pPr>
              <a:tabLst>
                <a:tab pos="228600" algn="l"/>
              </a:tabLst>
            </a:pPr>
            <a:r>
              <a:rPr lang="en-GB" b="1" dirty="0" smtClean="0">
                <a:latin typeface="Arial" pitchFamily="34" charset="0"/>
                <a:cs typeface="Arial" pitchFamily="34" charset="0"/>
              </a:rPr>
              <a:t>Task Dependencies</a:t>
            </a:r>
          </a:p>
          <a:p>
            <a:pPr>
              <a:tabLst>
                <a:tab pos="228600" algn="l"/>
              </a:tabLst>
            </a:pPr>
            <a:r>
              <a:rPr lang="en-GB" dirty="0" smtClean="0">
                <a:cs typeface="Times New Roman" pitchFamily="18" charset="0"/>
              </a:rPr>
              <a:t>Since the network is intended to represent only the sequential relationship and not the length of time taken, the length of the arrow and its direction are not significant.  It is, however, a convention to list nodes and their associated dependencies from left to right, top to bottom. In order to define the dependencies it is necessary to ask the following three questions:</a:t>
            </a:r>
          </a:p>
          <a:p>
            <a:pPr>
              <a:tabLst>
                <a:tab pos="228600" algn="l"/>
              </a:tabLst>
            </a:pPr>
            <a:r>
              <a:rPr lang="en-GB" dirty="0" smtClean="0">
                <a:latin typeface="Symbol" pitchFamily="18" charset="2"/>
                <a:cs typeface="Times New Roman" pitchFamily="18" charset="0"/>
              </a:rPr>
              <a:t>·</a:t>
            </a:r>
            <a:r>
              <a:rPr lang="en-GB" dirty="0" smtClean="0">
                <a:latin typeface="Times New Roman" pitchFamily="18" charset="0"/>
                <a:cs typeface="Times New Roman" pitchFamily="18" charset="0"/>
              </a:rPr>
              <a:t>        </a:t>
            </a:r>
            <a:r>
              <a:rPr lang="en-GB" dirty="0" smtClean="0">
                <a:cs typeface="Times New Roman" pitchFamily="18" charset="0"/>
              </a:rPr>
              <a:t>What other jobs must be complete before this one can start?</a:t>
            </a:r>
          </a:p>
          <a:p>
            <a:pPr>
              <a:tabLst>
                <a:tab pos="228600" algn="l"/>
              </a:tabLst>
            </a:pPr>
            <a:r>
              <a:rPr lang="en-GB" dirty="0" smtClean="0">
                <a:latin typeface="Symbol" pitchFamily="18" charset="2"/>
                <a:cs typeface="Times New Roman" pitchFamily="18" charset="0"/>
              </a:rPr>
              <a:t>·</a:t>
            </a:r>
            <a:r>
              <a:rPr lang="en-GB" dirty="0" smtClean="0">
                <a:latin typeface="Times New Roman" pitchFamily="18" charset="0"/>
                <a:cs typeface="Times New Roman" pitchFamily="18" charset="0"/>
              </a:rPr>
              <a:t>        </a:t>
            </a:r>
            <a:r>
              <a:rPr lang="en-GB" dirty="0" smtClean="0">
                <a:cs typeface="Times New Roman" pitchFamily="18" charset="0"/>
              </a:rPr>
              <a:t>What other jobs can be done at the same time?</a:t>
            </a:r>
          </a:p>
          <a:p>
            <a:pPr>
              <a:buFontTx/>
              <a:buChar char="•"/>
              <a:tabLst>
                <a:tab pos="228600" algn="l"/>
              </a:tabLst>
            </a:pPr>
            <a:r>
              <a:rPr lang="en-GB" dirty="0" smtClean="0">
                <a:cs typeface="Times New Roman" pitchFamily="18" charset="0"/>
              </a:rPr>
              <a:t>  	What other jobs cannot start until this one is finished?</a:t>
            </a:r>
            <a:r>
              <a:rPr lang="en-US" dirty="0" smtClean="0"/>
              <a:t>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Rot="1" noChangeAspect="1" noChangeArrowheads="1" noTextEdit="1"/>
          </p:cNvSpPr>
          <p:nvPr>
            <p:ph type="sldImg"/>
          </p:nvPr>
        </p:nvSpPr>
        <p:spPr>
          <a:xfrm>
            <a:off x="147638" y="222250"/>
            <a:ext cx="6484937" cy="4865688"/>
          </a:xfrm>
          <a:ln/>
        </p:spPr>
      </p:sp>
      <p:sp>
        <p:nvSpPr>
          <p:cNvPr id="71683" name="Rectangle 3"/>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p>
            <a:pPr marL="171450" indent="-171450"/>
            <a:r>
              <a:rPr lang="en-US" dirty="0" smtClean="0"/>
              <a:t>The following points are not fundamental requirements but are intended as useful hints for drawing of a network:</a:t>
            </a:r>
          </a:p>
          <a:p>
            <a:pPr marL="171450" indent="-171450">
              <a:buFontTx/>
              <a:buChar char="•"/>
            </a:pPr>
            <a:r>
              <a:rPr lang="en-US" dirty="0" smtClean="0"/>
              <a:t>After a little practice it should be possible to produce a finished diagram at the first attempt. Do not draw a network in “rough” with the intention of redrawing or tracing later.</a:t>
            </a:r>
          </a:p>
          <a:p>
            <a:pPr marL="171450" indent="-171450">
              <a:buFontTx/>
              <a:buChar char="•"/>
            </a:pPr>
            <a:r>
              <a:rPr lang="en-US" dirty="0" smtClean="0"/>
              <a:t>Draw on tracing paper using a medium pencil so that alterations are easy, and prints can be made.</a:t>
            </a:r>
          </a:p>
          <a:p>
            <a:pPr marL="171450" indent="-171450">
              <a:buFontTx/>
              <a:buChar char="•"/>
            </a:pPr>
            <a:r>
              <a:rPr lang="en-US" dirty="0" smtClean="0"/>
              <a:t>When starting on a large project, start at the front or left end of a long roll of paper and do not try to condense the network too much.</a:t>
            </a:r>
          </a:p>
          <a:p>
            <a:pPr marL="171450" indent="-171450">
              <a:buFontTx/>
              <a:buChar char="•"/>
            </a:pPr>
            <a:r>
              <a:rPr lang="en-US" dirty="0" smtClean="0"/>
              <a:t>If two people are working together on the same project, one should continually check the work of the other by questioning his decisions on logic.</a:t>
            </a:r>
          </a:p>
          <a:p>
            <a:pPr marL="171450" indent="-171450">
              <a:buFontTx/>
              <a:buChar char="•"/>
            </a:pPr>
            <a:r>
              <a:rPr lang="en-US" dirty="0" smtClean="0"/>
              <a:t>It is usual to start with a single activity called “start” and end with one called “finish”.</a:t>
            </a:r>
          </a:p>
          <a:p>
            <a:pPr marL="171450" indent="-171450">
              <a:buFontTx/>
              <a:buChar char="•"/>
            </a:pPr>
            <a:r>
              <a:rPr lang="en-US" dirty="0" smtClean="0"/>
              <a:t>When a network is originally prepared it should be drawn on the basis of unlimited resources, so that non-essential sequential relationships are not built into the network.  Since it is not practical to execute a project in this way it may be necessary at some stage to put certain activities requiring the same resource in sequence; this should NOT be done initially but only when the time relationship between these activities has been established.</a:t>
            </a:r>
          </a:p>
          <a:p>
            <a:pPr marL="171450" indent="-171450">
              <a:buFontTx/>
              <a:buChar char="•"/>
            </a:pPr>
            <a:r>
              <a:rPr lang="en-US" dirty="0" smtClean="0"/>
              <a:t>Set out the network in bands or zones according to separate trades or areas of work.</a:t>
            </a:r>
          </a:p>
          <a:p>
            <a:pPr marL="171450" indent="-171450"/>
            <a:endParaRPr lang="en-US" dirty="0"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52400" indent="-152400"/>
            <a:r>
              <a:rPr lang="en-CA" dirty="0" smtClean="0"/>
              <a:t>Prepare a Network Diagram to Build this simple structure. Draw it in the space provided on the slide</a:t>
            </a:r>
          </a:p>
          <a:p>
            <a:pPr marL="152400" indent="-152400"/>
            <a:endParaRPr lang="en-CA" dirty="0" smtClean="0"/>
          </a:p>
          <a:p>
            <a:pPr marL="152400" indent="-152400"/>
            <a:r>
              <a:rPr lang="en-US" dirty="0" smtClean="0"/>
              <a:t>Consider firstly the job of clearing the site.</a:t>
            </a:r>
          </a:p>
          <a:p>
            <a:pPr marL="152400" indent="-152400"/>
            <a:r>
              <a:rPr lang="en-US" dirty="0" smtClean="0"/>
              <a:t>We ask the three questions</a:t>
            </a:r>
            <a:r>
              <a:rPr lang="en-CA" dirty="0" smtClean="0"/>
              <a:t>:</a:t>
            </a:r>
          </a:p>
          <a:p>
            <a:pPr marL="152400" indent="-152400">
              <a:buFontTx/>
              <a:buChar char="•"/>
            </a:pPr>
            <a:r>
              <a:rPr lang="en-US" dirty="0" smtClean="0"/>
              <a:t>no other job need be complete first, </a:t>
            </a:r>
            <a:endParaRPr lang="en-CA" dirty="0" smtClean="0"/>
          </a:p>
          <a:p>
            <a:pPr marL="152400" indent="-152400">
              <a:buFontTx/>
              <a:buChar char="•"/>
            </a:pPr>
            <a:r>
              <a:rPr lang="en-US" dirty="0" smtClean="0"/>
              <a:t>no other job can be done at the same time, and </a:t>
            </a:r>
            <a:endParaRPr lang="en-CA" dirty="0" smtClean="0"/>
          </a:p>
          <a:p>
            <a:pPr marL="152400" indent="-152400">
              <a:buFontTx/>
              <a:buChar char="•"/>
            </a:pPr>
            <a:r>
              <a:rPr lang="en-US" dirty="0" smtClean="0"/>
              <a:t>all other jobs cannot start until this is complete.</a:t>
            </a:r>
            <a:endParaRPr lang="en-CA" dirty="0" smtClean="0"/>
          </a:p>
          <a:p>
            <a:pPr marL="152400" indent="-152400"/>
            <a:r>
              <a:rPr lang="en-US" dirty="0" smtClean="0"/>
              <a:t>It is then clearly the first </a:t>
            </a:r>
            <a:r>
              <a:rPr lang="en-CA" dirty="0" smtClean="0"/>
              <a:t>Node to </a:t>
            </a:r>
            <a:r>
              <a:rPr lang="en-US" dirty="0" smtClean="0"/>
              <a:t>draw and must precede all others.</a:t>
            </a:r>
          </a:p>
          <a:p>
            <a:pPr marL="152400" indent="-152400"/>
            <a:r>
              <a:rPr lang="en-US" dirty="0" smtClean="0"/>
              <a:t>We then look to see which job can now start</a:t>
            </a:r>
            <a:r>
              <a:rPr lang="en-CA" dirty="0" smtClean="0"/>
              <a:t>.</a:t>
            </a:r>
          </a:p>
          <a:p>
            <a:pPr marL="152400" indent="-152400"/>
            <a:r>
              <a:rPr lang="en-US" dirty="0" smtClean="0"/>
              <a:t>The same rigorous questioning of all activities enables us to complete the diagram</a:t>
            </a:r>
            <a:r>
              <a:rPr lang="en-CA" dirty="0" smtClean="0"/>
              <a:t>.</a:t>
            </a:r>
          </a:p>
          <a:p>
            <a:pPr marL="152400" indent="-152400"/>
            <a:endParaRPr lang="en-US" dirty="0" smtClean="0"/>
          </a:p>
          <a:p>
            <a:pPr marL="152400" indent="-152400"/>
            <a:r>
              <a:rPr lang="en-US" dirty="0" smtClean="0"/>
              <a:t>Although this example is extremely simple, it illustrates the main points:</a:t>
            </a:r>
          </a:p>
          <a:p>
            <a:pPr marL="152400" indent="-152400">
              <a:buFontTx/>
              <a:buAutoNum type="arabicPeriod"/>
            </a:pPr>
            <a:r>
              <a:rPr lang="en-US" dirty="0" smtClean="0"/>
              <a:t>The strict logic of one job following another.</a:t>
            </a:r>
          </a:p>
          <a:p>
            <a:pPr marL="152400" indent="-152400">
              <a:buFontTx/>
              <a:buAutoNum type="arabicPeriod"/>
            </a:pPr>
            <a:r>
              <a:rPr lang="en-US" dirty="0" smtClean="0"/>
              <a:t>A job is dependent only on the jobs that must precede it; not also on jobs which may precede it.</a:t>
            </a:r>
          </a:p>
          <a:p>
            <a:pPr marL="152400" indent="-152400">
              <a:buFontTx/>
              <a:buAutoNum type="arabicPeriod"/>
            </a:pPr>
            <a:r>
              <a:rPr lang="en-US" dirty="0" smtClean="0"/>
              <a:t>The importance of an understanding of the project.</a:t>
            </a:r>
          </a:p>
          <a:p>
            <a:pPr marL="152400" indent="-152400"/>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8FA07498-0C09-43DD-82AE-FFE7BBDF4F98}" type="slidenum">
              <a:rPr lang="en-US" smtClean="0"/>
              <a:pPr>
                <a:defRPr/>
              </a:pPr>
              <a:t>24</a:t>
            </a:fld>
            <a:endParaRPr lang="en-US"/>
          </a:p>
        </p:txBody>
      </p:sp>
    </p:spTree>
    <p:extLst>
      <p:ext uri="{BB962C8B-B14F-4D97-AF65-F5344CB8AC3E}">
        <p14:creationId xmlns:p14="http://schemas.microsoft.com/office/powerpoint/2010/main" val="11260339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5353749"/>
            <a:ext cx="4495800" cy="1069975"/>
          </a:xfrm>
        </p:spPr>
        <p:txBody>
          <a:bodyPr>
            <a:normAutofit/>
          </a:bodyPr>
          <a:lstStyle>
            <a:lvl1pPr algn="ctr">
              <a:defRPr sz="3200" b="1">
                <a:solidFill>
                  <a:schemeClr val="bg1"/>
                </a:solidFill>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438400" y="6096000"/>
            <a:ext cx="4114800" cy="589851"/>
          </a:xfrm>
        </p:spPr>
        <p:txBody>
          <a:bodyPr>
            <a:normAutofit/>
          </a:bodyPr>
          <a:lstStyle>
            <a:lvl1pPr marL="0" indent="0" algn="ctr">
              <a:buNone/>
              <a:defRPr sz="2600">
                <a:solidFill>
                  <a:schemeClr val="bg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B6B3331D-D67A-43DD-8420-0E2D067184C1}" type="datetimeFigureOut">
              <a:rPr lang="en-US"/>
              <a:pPr>
                <a:defRPr/>
              </a:pPr>
              <a:t>11/15/2012</a:t>
            </a:fld>
            <a:endParaRPr lang="en-US"/>
          </a:p>
        </p:txBody>
      </p:sp>
      <p:sp>
        <p:nvSpPr>
          <p:cNvPr id="5" name="Footer Placeholder 4"/>
          <p:cNvSpPr>
            <a:spLocks noGrp="1"/>
          </p:cNvSpPr>
          <p:nvPr>
            <p:ph type="ftr" sz="quarter" idx="11"/>
          </p:nvPr>
        </p:nvSpPr>
        <p:spPr/>
        <p:txBody>
          <a:bodyPr/>
          <a:lstStyle>
            <a:lvl1pPr>
              <a:defRPr dirty="0"/>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0F835F6-36E8-428F-A399-AE061B26D4E8}"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C6003ECE-BC20-49F1-8B00-0D0BF1A0FF0D}" type="datetimeFigureOut">
              <a:rPr lang="en-US"/>
              <a:pPr>
                <a:defRPr/>
              </a:pPr>
              <a:t>11/15/2012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B476354-80DB-4595-941E-593555CC783A}"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C76F533-5B1B-40EC-AFAA-624CDBBF6805}" type="datetimeFigureOut">
              <a:rPr lang="en-US"/>
              <a:pPr>
                <a:defRPr/>
              </a:pPr>
              <a:t>11/15/2012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543488F-69DC-4886-90C4-00CAA1D87050}"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clipArtAndTx">
  <p:cSld name="Title, Clip 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685800" y="285750"/>
            <a:ext cx="7772400" cy="552450"/>
          </a:xfrm>
        </p:spPr>
        <p:txBody>
          <a:bodyPr/>
          <a:lstStyle/>
          <a:p>
            <a:r>
              <a:rPr lang="en-US" smtClean="0"/>
              <a:t>Click to edit Master title style</a:t>
            </a:r>
            <a:endParaRPr lang="en-US"/>
          </a:p>
        </p:txBody>
      </p:sp>
      <p:sp>
        <p:nvSpPr>
          <p:cNvPr id="3" name="ClipArt Placeholder 2"/>
          <p:cNvSpPr>
            <a:spLocks noGrp="1"/>
          </p:cNvSpPr>
          <p:nvPr>
            <p:ph type="clipArt" sz="half" idx="1"/>
          </p:nvPr>
        </p:nvSpPr>
        <p:spPr>
          <a:xfrm>
            <a:off x="695325" y="1066800"/>
            <a:ext cx="3810000" cy="4781550"/>
          </a:xfrm>
        </p:spPr>
        <p:txBody>
          <a:bodyPr/>
          <a:lstStyle/>
          <a:p>
            <a:pPr lvl="0"/>
            <a:endParaRPr lang="en-US" noProof="0" smtClean="0"/>
          </a:p>
        </p:txBody>
      </p:sp>
      <p:sp>
        <p:nvSpPr>
          <p:cNvPr id="4" name="Text Placeholder 3"/>
          <p:cNvSpPr>
            <a:spLocks noGrp="1"/>
          </p:cNvSpPr>
          <p:nvPr>
            <p:ph type="body" sz="half" idx="2"/>
          </p:nvPr>
        </p:nvSpPr>
        <p:spPr>
          <a:xfrm>
            <a:off x="4657725" y="1066800"/>
            <a:ext cx="3810000" cy="47815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57548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371600"/>
            <a:ext cx="8229600" cy="1143000"/>
          </a:xfr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96EB889F-DD02-45A3-9A65-999FFE152B34}" type="datetimeFigureOut">
              <a:rPr lang="en-US"/>
              <a:pPr>
                <a:defRPr/>
              </a:pPr>
              <a:t>11/15/2012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51CB92A-D22A-48B9-BAAE-B4B83858C5EA}"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46118551-BF45-4C0E-B6E1-7A11D504A12A}" type="datetimeFigureOut">
              <a:rPr lang="en-US"/>
              <a:pPr>
                <a:defRPr/>
              </a:pPr>
              <a:t>11/15/2012</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DA49A10-C3FC-4904-A3CF-3B174E869DAE}"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4C996844-AE69-4904-8BCA-BBA81000259C}" type="datetimeFigureOut">
              <a:rPr lang="en-US"/>
              <a:pPr>
                <a:defRPr/>
              </a:pPr>
              <a:t>11/15/2012</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24E5133A-F16E-4F35-B189-A3C989A1637A}"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DF2791F5-A42B-40EB-BC60-C112DF0996B4}" type="datetimeFigureOut">
              <a:rPr lang="en-US"/>
              <a:pPr>
                <a:defRPr/>
              </a:pPr>
              <a:t>11/15/2012</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7258366A-8FBA-4F89-843E-9090268519FF}"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4512E0B8-8660-48D9-B156-A063D11C9FAF}" type="datetimeFigureOut">
              <a:rPr lang="en-US"/>
              <a:pPr>
                <a:defRPr/>
              </a:pPr>
              <a:t>11/15/2012</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E5380AEA-B1F4-4F57-AB7A-A99C6C59BB7D}"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0AAC04B-BAE1-4211-B22B-62496A811934}" type="datetimeFigureOut">
              <a:rPr lang="en-US"/>
              <a:pPr>
                <a:defRPr/>
              </a:pPr>
              <a:t>11/15/2012</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12D99B45-C5BC-4D74-8151-F88AB043D5DE}"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9563F5AD-9D91-4416-8BFE-8F41E03586C3}" type="datetimeFigureOut">
              <a:rPr lang="en-US"/>
              <a:pPr>
                <a:defRPr/>
              </a:pPr>
              <a:t>11/15/2012</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CDD231B3-2CC8-4D00-98DB-EFAEB16B4FCB}"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033EB201-94AD-4915-A471-2029FBD32360}" type="datetimeFigureOut">
              <a:rPr lang="en-US"/>
              <a:pPr>
                <a:defRPr/>
              </a:pPr>
              <a:t>11/15/2012</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B8DDC119-3FD5-411D-9340-1F6928B0296D}"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cstate="print"/>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1295400"/>
            <a:ext cx="82296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2438400"/>
            <a:ext cx="8229600" cy="426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defRPr>
            </a:lvl1pPr>
          </a:lstStyle>
          <a:p>
            <a:pPr>
              <a:defRPr/>
            </a:pPr>
            <a:fld id="{5CED4781-A4EF-4A73-811C-01527B9C2C9C}" type="datetimeFigureOut">
              <a:rPr lang="en-US"/>
              <a:pPr>
                <a:defRPr/>
              </a:pPr>
              <a:t>11/15/2012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defRPr>
            </a:lvl1pPr>
          </a:lstStyle>
          <a:p>
            <a:pPr>
              <a:defRPr/>
            </a:pPr>
            <a:fld id="{63A4F778-865B-4E54-BADC-8531252A1030}"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 id="2147483672" r:id="rId12"/>
  </p:sldLayoutIdLst>
  <p:txStyles>
    <p:titleStyle>
      <a:lvl1pPr algn="ctr" rtl="0" eaLnBrk="1" fontAlgn="base" hangingPunct="1">
        <a:spcBef>
          <a:spcPct val="0"/>
        </a:spcBef>
        <a:spcAft>
          <a:spcPct val="0"/>
        </a:spcAft>
        <a:defRPr sz="4400" kern="1200">
          <a:solidFill>
            <a:schemeClr val="tx1"/>
          </a:solidFill>
          <a:latin typeface="Tahoma" pitchFamily="34" charset="0"/>
          <a:ea typeface="Tahoma" pitchFamily="34" charset="0"/>
          <a:cs typeface="Tahoma" pitchFamily="34" charset="0"/>
        </a:defRPr>
      </a:lvl1pPr>
      <a:lvl2pPr algn="ctr" rtl="0" eaLnBrk="1" fontAlgn="base" hangingPunct="1">
        <a:spcBef>
          <a:spcPct val="0"/>
        </a:spcBef>
        <a:spcAft>
          <a:spcPct val="0"/>
        </a:spcAft>
        <a:defRPr sz="4400">
          <a:solidFill>
            <a:schemeClr val="tx1"/>
          </a:solidFill>
          <a:latin typeface="Tahoma" pitchFamily="112" charset="0"/>
          <a:cs typeface="Tahoma" pitchFamily="112" charset="0"/>
        </a:defRPr>
      </a:lvl2pPr>
      <a:lvl3pPr algn="ctr" rtl="0" eaLnBrk="1" fontAlgn="base" hangingPunct="1">
        <a:spcBef>
          <a:spcPct val="0"/>
        </a:spcBef>
        <a:spcAft>
          <a:spcPct val="0"/>
        </a:spcAft>
        <a:defRPr sz="4400">
          <a:solidFill>
            <a:schemeClr val="tx1"/>
          </a:solidFill>
          <a:latin typeface="Tahoma" pitchFamily="112" charset="0"/>
          <a:cs typeface="Tahoma" pitchFamily="112" charset="0"/>
        </a:defRPr>
      </a:lvl3pPr>
      <a:lvl4pPr algn="ctr" rtl="0" eaLnBrk="1" fontAlgn="base" hangingPunct="1">
        <a:spcBef>
          <a:spcPct val="0"/>
        </a:spcBef>
        <a:spcAft>
          <a:spcPct val="0"/>
        </a:spcAft>
        <a:defRPr sz="4400">
          <a:solidFill>
            <a:schemeClr val="tx1"/>
          </a:solidFill>
          <a:latin typeface="Tahoma" pitchFamily="112" charset="0"/>
          <a:cs typeface="Tahoma" pitchFamily="112" charset="0"/>
        </a:defRPr>
      </a:lvl4pPr>
      <a:lvl5pPr algn="ctr" rtl="0" eaLnBrk="1" fontAlgn="base" hangingPunct="1">
        <a:spcBef>
          <a:spcPct val="0"/>
        </a:spcBef>
        <a:spcAft>
          <a:spcPct val="0"/>
        </a:spcAft>
        <a:defRPr sz="4400">
          <a:solidFill>
            <a:schemeClr val="tx1"/>
          </a:solidFill>
          <a:latin typeface="Tahoma" pitchFamily="112" charset="0"/>
          <a:cs typeface="Tahoma" pitchFamily="112" charset="0"/>
        </a:defRPr>
      </a:lvl5pPr>
      <a:lvl6pPr marL="457200" algn="ctr" rtl="0" eaLnBrk="1" fontAlgn="base" hangingPunct="1">
        <a:spcBef>
          <a:spcPct val="0"/>
        </a:spcBef>
        <a:spcAft>
          <a:spcPct val="0"/>
        </a:spcAft>
        <a:defRPr sz="4400">
          <a:solidFill>
            <a:schemeClr val="tx1"/>
          </a:solidFill>
          <a:latin typeface="Tahoma" pitchFamily="112" charset="0"/>
          <a:cs typeface="Tahoma" pitchFamily="112" charset="0"/>
        </a:defRPr>
      </a:lvl6pPr>
      <a:lvl7pPr marL="914400" algn="ctr" rtl="0" eaLnBrk="1" fontAlgn="base" hangingPunct="1">
        <a:spcBef>
          <a:spcPct val="0"/>
        </a:spcBef>
        <a:spcAft>
          <a:spcPct val="0"/>
        </a:spcAft>
        <a:defRPr sz="4400">
          <a:solidFill>
            <a:schemeClr val="tx1"/>
          </a:solidFill>
          <a:latin typeface="Tahoma" pitchFamily="112" charset="0"/>
          <a:cs typeface="Tahoma" pitchFamily="112" charset="0"/>
        </a:defRPr>
      </a:lvl7pPr>
      <a:lvl8pPr marL="1371600" algn="ctr" rtl="0" eaLnBrk="1" fontAlgn="base" hangingPunct="1">
        <a:spcBef>
          <a:spcPct val="0"/>
        </a:spcBef>
        <a:spcAft>
          <a:spcPct val="0"/>
        </a:spcAft>
        <a:defRPr sz="4400">
          <a:solidFill>
            <a:schemeClr val="tx1"/>
          </a:solidFill>
          <a:latin typeface="Tahoma" pitchFamily="112" charset="0"/>
          <a:cs typeface="Tahoma" pitchFamily="112" charset="0"/>
        </a:defRPr>
      </a:lvl8pPr>
      <a:lvl9pPr marL="1828800" algn="ctr" rtl="0" eaLnBrk="1" fontAlgn="base" hangingPunct="1">
        <a:spcBef>
          <a:spcPct val="0"/>
        </a:spcBef>
        <a:spcAft>
          <a:spcPct val="0"/>
        </a:spcAft>
        <a:defRPr sz="4400">
          <a:solidFill>
            <a:schemeClr val="tx1"/>
          </a:solidFill>
          <a:latin typeface="Tahoma" pitchFamily="112" charset="0"/>
          <a:cs typeface="Tahoma" pitchFamily="112" charset="0"/>
        </a:defRPr>
      </a:lvl9pPr>
    </p:titleStyle>
    <p:bodyStyle>
      <a:lvl1pPr marL="342900" indent="-3429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2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Subtitle 3"/>
          <p:cNvSpPr>
            <a:spLocks noGrp="1"/>
          </p:cNvSpPr>
          <p:nvPr>
            <p:ph type="subTitle" idx="1"/>
          </p:nvPr>
        </p:nvSpPr>
        <p:spPr>
          <a:xfrm>
            <a:off x="685800" y="5562600"/>
            <a:ext cx="7848600" cy="1150938"/>
          </a:xfrm>
        </p:spPr>
        <p:txBody>
          <a:bodyPr>
            <a:normAutofit/>
          </a:bodyPr>
          <a:lstStyle/>
          <a:p>
            <a:r>
              <a:rPr lang="en-US" sz="2800" dirty="0" smtClean="0">
                <a:solidFill>
                  <a:srgbClr val="000000"/>
                </a:solidFill>
              </a:rPr>
              <a:t>BAI3020 Project </a:t>
            </a:r>
            <a:r>
              <a:rPr lang="en-US" sz="2800" dirty="0" smtClean="0">
                <a:solidFill>
                  <a:srgbClr val="000000"/>
                </a:solidFill>
              </a:rPr>
              <a:t>Management</a:t>
            </a:r>
          </a:p>
          <a:p>
            <a:endParaRPr lang="en-US" sz="2800" dirty="0" smtClean="0">
              <a:solidFill>
                <a:srgbClr val="000000"/>
              </a:solidFill>
              <a:latin typeface="Arial" charset="0"/>
              <a:cs typeface="Arial" charset="0"/>
            </a:endParaRPr>
          </a:p>
          <a:p>
            <a:endParaRPr lang="en-US" dirty="0" smtClean="0">
              <a:latin typeface="Arial" charset="0"/>
              <a:cs typeface="Arial" charset="0"/>
            </a:endParaRPr>
          </a:p>
        </p:txBody>
      </p:sp>
      <p:sp>
        <p:nvSpPr>
          <p:cNvPr id="3075" name="Title 4"/>
          <p:cNvSpPr>
            <a:spLocks noGrp="1"/>
          </p:cNvSpPr>
          <p:nvPr>
            <p:ph type="ctrTitle"/>
          </p:nvPr>
        </p:nvSpPr>
        <p:spPr>
          <a:xfrm>
            <a:off x="838200" y="228600"/>
            <a:ext cx="7696200" cy="1069975"/>
          </a:xfrm>
        </p:spPr>
        <p:txBody>
          <a:bodyPr/>
          <a:lstStyle/>
          <a:p>
            <a:r>
              <a:rPr lang="en-US" dirty="0" smtClean="0">
                <a:latin typeface="Tahoma" pitchFamily="112" charset="0"/>
                <a:cs typeface="Tahoma" pitchFamily="112" charset="0"/>
              </a:rPr>
              <a:t>Project Time Management</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3"/>
          <p:cNvSpPr>
            <a:spLocks noGrp="1" noChangeArrowheads="1"/>
          </p:cNvSpPr>
          <p:nvPr>
            <p:ph idx="1"/>
          </p:nvPr>
        </p:nvSpPr>
        <p:spPr/>
        <p:txBody>
          <a:bodyPr>
            <a:normAutofit/>
          </a:bodyPr>
          <a:lstStyle/>
          <a:p>
            <a:pPr eaLnBrk="1" hangingPunct="1">
              <a:lnSpc>
                <a:spcPct val="90000"/>
              </a:lnSpc>
            </a:pPr>
            <a:r>
              <a:rPr lang="en-US" dirty="0" smtClean="0"/>
              <a:t>A </a:t>
            </a:r>
            <a:r>
              <a:rPr lang="en-US" b="1" dirty="0" smtClean="0"/>
              <a:t>milestone</a:t>
            </a:r>
            <a:r>
              <a:rPr lang="en-US" dirty="0" smtClean="0"/>
              <a:t> is a significant event that normally has </a:t>
            </a:r>
            <a:r>
              <a:rPr lang="en-US" b="1" dirty="0" smtClean="0"/>
              <a:t>no duration</a:t>
            </a:r>
          </a:p>
          <a:p>
            <a:pPr eaLnBrk="1" hangingPunct="1">
              <a:lnSpc>
                <a:spcPct val="90000"/>
              </a:lnSpc>
            </a:pPr>
            <a:endParaRPr lang="en-US" dirty="0" smtClean="0"/>
          </a:p>
          <a:p>
            <a:pPr eaLnBrk="1" hangingPunct="1">
              <a:lnSpc>
                <a:spcPct val="90000"/>
              </a:lnSpc>
            </a:pPr>
            <a:r>
              <a:rPr lang="en-US" dirty="0" smtClean="0"/>
              <a:t>It often takes several activities and a lot of work to complete a milestone</a:t>
            </a:r>
          </a:p>
          <a:p>
            <a:pPr eaLnBrk="1" hangingPunct="1">
              <a:lnSpc>
                <a:spcPct val="90000"/>
              </a:lnSpc>
            </a:pPr>
            <a:endParaRPr lang="en-US" dirty="0" smtClean="0"/>
          </a:p>
          <a:p>
            <a:pPr eaLnBrk="1" hangingPunct="1">
              <a:lnSpc>
                <a:spcPct val="90000"/>
              </a:lnSpc>
            </a:pPr>
            <a:r>
              <a:rPr lang="en-US" dirty="0" smtClean="0"/>
              <a:t>They’re useful tools for setting schedule goals </a:t>
            </a:r>
            <a:r>
              <a:rPr lang="en-US" dirty="0" err="1" smtClean="0"/>
              <a:t>eg</a:t>
            </a:r>
            <a:r>
              <a:rPr lang="en-US" dirty="0" smtClean="0"/>
              <a:t>. installation dates, Project Start, Key meetings and also to monitoring progress</a:t>
            </a:r>
          </a:p>
          <a:p>
            <a:pPr eaLnBrk="1" hangingPunct="1">
              <a:lnSpc>
                <a:spcPct val="90000"/>
              </a:lnSpc>
            </a:pPr>
            <a:endParaRPr lang="en-US" dirty="0" smtClean="0"/>
          </a:p>
          <a:p>
            <a:pPr eaLnBrk="1" hangingPunct="1">
              <a:lnSpc>
                <a:spcPct val="90000"/>
              </a:lnSpc>
            </a:pPr>
            <a:r>
              <a:rPr lang="en-US" dirty="0" smtClean="0"/>
              <a:t>Examples include obtaining customer sign-off on key documents or completion of specific products</a:t>
            </a:r>
          </a:p>
          <a:p>
            <a:pPr eaLnBrk="1" hangingPunct="1">
              <a:lnSpc>
                <a:spcPct val="90000"/>
              </a:lnSpc>
            </a:pPr>
            <a:endParaRPr lang="en-US" dirty="0" smtClean="0"/>
          </a:p>
        </p:txBody>
      </p:sp>
      <p:sp>
        <p:nvSpPr>
          <p:cNvPr id="18434" name="Rectangle 2"/>
          <p:cNvSpPr>
            <a:spLocks noGrp="1" noChangeArrowheads="1"/>
          </p:cNvSpPr>
          <p:nvPr>
            <p:ph type="title"/>
          </p:nvPr>
        </p:nvSpPr>
        <p:spPr/>
        <p:txBody>
          <a:bodyPr/>
          <a:lstStyle/>
          <a:p>
            <a:pPr eaLnBrk="1" hangingPunct="1">
              <a:defRPr/>
            </a:pPr>
            <a:r>
              <a:rPr lang="en-US" dirty="0" smtClean="0"/>
              <a:t>Milestones</a:t>
            </a:r>
          </a:p>
        </p:txBody>
      </p:sp>
      <p:sp>
        <p:nvSpPr>
          <p:cNvPr id="6" name="Slide Number Placeholder 5"/>
          <p:cNvSpPr>
            <a:spLocks noGrp="1"/>
          </p:cNvSpPr>
          <p:nvPr>
            <p:ph type="sldNum" sz="quarter" idx="10"/>
          </p:nvPr>
        </p:nvSpPr>
        <p:spPr/>
        <p:txBody>
          <a:bodyPr/>
          <a:lstStyle/>
          <a:p>
            <a:pPr>
              <a:defRPr/>
            </a:pPr>
            <a:fld id="{92AD1C3D-FE02-478B-972A-9051138C3AB1}" type="slidenum">
              <a:rPr lang="en-US"/>
              <a:pPr>
                <a:defRPr/>
              </a:pPr>
              <a:t>10</a:t>
            </a:fld>
            <a:endParaRPr lang="en-US" dirty="0"/>
          </a:p>
        </p:txBody>
      </p:sp>
    </p:spTree>
    <p:extLst>
      <p:ext uri="{BB962C8B-B14F-4D97-AF65-F5344CB8AC3E}">
        <p14:creationId xmlns:p14="http://schemas.microsoft.com/office/powerpoint/2010/main" val="21480724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Content Placeholder 2"/>
          <p:cNvSpPr>
            <a:spLocks noGrp="1"/>
          </p:cNvSpPr>
          <p:nvPr>
            <p:ph idx="1"/>
          </p:nvPr>
        </p:nvSpPr>
        <p:spPr>
          <a:xfrm>
            <a:off x="381000" y="1219200"/>
            <a:ext cx="8305800" cy="4572000"/>
          </a:xfrm>
        </p:spPr>
        <p:txBody>
          <a:bodyPr/>
          <a:lstStyle/>
          <a:p>
            <a:pPr eaLnBrk="1" hangingPunct="1"/>
            <a:r>
              <a:rPr lang="en-US" sz="2400" dirty="0" smtClean="0"/>
              <a:t>At the U.S. Federal Bureau of Investigation (FBI), poor time management was one of the reasons behind the failure of Trilogy, a “</a:t>
            </a:r>
            <a:r>
              <a:rPr lang="en-US" sz="2400" dirty="0" smtClean="0">
                <a:solidFill>
                  <a:srgbClr val="5B53FF"/>
                </a:solidFill>
              </a:rPr>
              <a:t>disastrous, unbelievably expensive piece of vaporware, which was more than four years in the (un)making.</a:t>
            </a:r>
            <a:r>
              <a:rPr lang="en-US" sz="2400" dirty="0" smtClean="0"/>
              <a:t> The system was supposed to enable FBI agents to integrate intelligence from isolated information silos within the Bureau.”*</a:t>
            </a:r>
          </a:p>
          <a:p>
            <a:pPr eaLnBrk="1" hangingPunct="1"/>
            <a:r>
              <a:rPr lang="en-US" sz="2400" dirty="0" smtClean="0"/>
              <a:t>In May 2006, the Government Accounting Agency said that the Trilogy project failed at its core mission of improving the FBI’s investigative abilities and was plagued with </a:t>
            </a:r>
            <a:r>
              <a:rPr lang="en-US" sz="2400" dirty="0" smtClean="0">
                <a:solidFill>
                  <a:srgbClr val="FF0000"/>
                </a:solidFill>
              </a:rPr>
              <a:t>missed milestones </a:t>
            </a:r>
            <a:r>
              <a:rPr lang="en-US" sz="2400" dirty="0" smtClean="0"/>
              <a:t>and escalating costs</a:t>
            </a:r>
          </a:p>
        </p:txBody>
      </p:sp>
      <p:sp>
        <p:nvSpPr>
          <p:cNvPr id="19458" name="Title 1"/>
          <p:cNvSpPr>
            <a:spLocks noGrp="1"/>
          </p:cNvSpPr>
          <p:nvPr>
            <p:ph type="title"/>
          </p:nvPr>
        </p:nvSpPr>
        <p:spPr>
          <a:xfrm>
            <a:off x="381000" y="274638"/>
            <a:ext cx="8305800" cy="868362"/>
          </a:xfrm>
        </p:spPr>
        <p:txBody>
          <a:bodyPr/>
          <a:lstStyle/>
          <a:p>
            <a:pPr eaLnBrk="1" hangingPunct="1">
              <a:defRPr/>
            </a:pPr>
            <a:r>
              <a:rPr lang="en-US" dirty="0" smtClean="0"/>
              <a:t>What Went Wrong?</a:t>
            </a:r>
          </a:p>
        </p:txBody>
      </p:sp>
      <p:sp>
        <p:nvSpPr>
          <p:cNvPr id="5" name="Slide Number Placeholder 4"/>
          <p:cNvSpPr>
            <a:spLocks noGrp="1"/>
          </p:cNvSpPr>
          <p:nvPr>
            <p:ph type="sldNum" sz="quarter" idx="10"/>
          </p:nvPr>
        </p:nvSpPr>
        <p:spPr/>
        <p:txBody>
          <a:bodyPr/>
          <a:lstStyle/>
          <a:p>
            <a:pPr>
              <a:defRPr/>
            </a:pPr>
            <a:fld id="{67348580-CDA4-4E83-947C-1072C8C90EFD}" type="slidenum">
              <a:rPr lang="en-US"/>
              <a:pPr>
                <a:defRPr/>
              </a:pPr>
              <a:t>11</a:t>
            </a:fld>
            <a:endParaRPr lang="en-US" dirty="0"/>
          </a:p>
        </p:txBody>
      </p:sp>
      <p:sp>
        <p:nvSpPr>
          <p:cNvPr id="20485" name="TextBox 5"/>
          <p:cNvSpPr txBox="1">
            <a:spLocks noChangeArrowheads="1"/>
          </p:cNvSpPr>
          <p:nvPr/>
        </p:nvSpPr>
        <p:spPr bwMode="auto">
          <a:xfrm>
            <a:off x="685800" y="5715000"/>
            <a:ext cx="8129588"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1600"/>
              <a:t>*Roberts, Paul, “Frustrated contractor sentenced for hacking FBI to speed deployment,”</a:t>
            </a:r>
          </a:p>
          <a:p>
            <a:pPr eaLnBrk="1" hangingPunct="1"/>
            <a:r>
              <a:rPr lang="en-US" sz="1600" i="1"/>
              <a:t>InfoWorld Tech Watch, (July 6, 2006).</a:t>
            </a:r>
          </a:p>
          <a:p>
            <a:pPr eaLnBrk="1" hangingPunct="1"/>
            <a:endParaRPr lang="en-US"/>
          </a:p>
        </p:txBody>
      </p:sp>
    </p:spTree>
    <p:extLst>
      <p:ext uri="{BB962C8B-B14F-4D97-AF65-F5344CB8AC3E}">
        <p14:creationId xmlns:p14="http://schemas.microsoft.com/office/powerpoint/2010/main" val="14461205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71600"/>
            <a:ext cx="8229600" cy="685800"/>
          </a:xfrm>
        </p:spPr>
        <p:txBody>
          <a:bodyPr/>
          <a:lstStyle/>
          <a:p>
            <a:r>
              <a:rPr lang="en-US" sz="3200" b="1" dirty="0" smtClean="0">
                <a:solidFill>
                  <a:srgbClr val="000000"/>
                </a:solidFill>
                <a:latin typeface="Tahoma" pitchFamily="112" charset="0"/>
                <a:cs typeface="Tahoma" pitchFamily="112" charset="0"/>
              </a:rPr>
              <a:t>6.2 Sequence Activities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14058671"/>
              </p:ext>
            </p:extLst>
          </p:nvPr>
        </p:nvGraphicFramePr>
        <p:xfrm>
          <a:off x="533400" y="2133600"/>
          <a:ext cx="822960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p:cNvSpPr/>
          <p:nvPr/>
        </p:nvSpPr>
        <p:spPr>
          <a:xfrm>
            <a:off x="1752600" y="597500"/>
            <a:ext cx="3992631" cy="461665"/>
          </a:xfrm>
          <a:prstGeom prst="rect">
            <a:avLst/>
          </a:prstGeom>
        </p:spPr>
        <p:txBody>
          <a:bodyPr wrap="none">
            <a:spAutoFit/>
          </a:bodyPr>
          <a:lstStyle/>
          <a:p>
            <a:r>
              <a:rPr lang="en-US" sz="2400" b="1" dirty="0"/>
              <a:t>Project Time Management</a:t>
            </a:r>
          </a:p>
        </p:txBody>
      </p:sp>
    </p:spTree>
    <p:extLst>
      <p:ext uri="{BB962C8B-B14F-4D97-AF65-F5344CB8AC3E}">
        <p14:creationId xmlns:p14="http://schemas.microsoft.com/office/powerpoint/2010/main" val="12675856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3"/>
          <p:cNvSpPr>
            <a:spLocks noGrp="1" noChangeArrowheads="1"/>
          </p:cNvSpPr>
          <p:nvPr>
            <p:ph idx="1"/>
          </p:nvPr>
        </p:nvSpPr>
        <p:spPr>
          <a:xfrm>
            <a:off x="228600" y="1295400"/>
            <a:ext cx="8186738" cy="4791075"/>
          </a:xfrm>
        </p:spPr>
        <p:txBody>
          <a:bodyPr/>
          <a:lstStyle/>
          <a:p>
            <a:pPr eaLnBrk="1" hangingPunct="1"/>
            <a:endParaRPr lang="en-US" dirty="0" smtClean="0"/>
          </a:p>
          <a:p>
            <a:pPr eaLnBrk="1" hangingPunct="1"/>
            <a:endParaRPr lang="en-US" dirty="0"/>
          </a:p>
          <a:p>
            <a:pPr eaLnBrk="1" hangingPunct="1"/>
            <a:endParaRPr lang="en-US" dirty="0" smtClean="0"/>
          </a:p>
          <a:p>
            <a:pPr eaLnBrk="1" hangingPunct="1"/>
            <a:r>
              <a:rPr lang="en-US" dirty="0" smtClean="0"/>
              <a:t>Involves reviewing activities and determining dependencies</a:t>
            </a:r>
          </a:p>
          <a:p>
            <a:pPr eaLnBrk="1" hangingPunct="1"/>
            <a:endParaRPr lang="en-US" dirty="0" smtClean="0"/>
          </a:p>
          <a:p>
            <a:pPr eaLnBrk="1" hangingPunct="1"/>
            <a:r>
              <a:rPr lang="en-US" dirty="0" smtClean="0"/>
              <a:t>A </a:t>
            </a:r>
            <a:r>
              <a:rPr lang="en-US" b="1" dirty="0" smtClean="0"/>
              <a:t>dependency</a:t>
            </a:r>
            <a:r>
              <a:rPr lang="en-US" dirty="0" smtClean="0"/>
              <a:t> or </a:t>
            </a:r>
            <a:r>
              <a:rPr lang="en-US" b="1" dirty="0" smtClean="0"/>
              <a:t>relationship</a:t>
            </a:r>
            <a:r>
              <a:rPr lang="en-US" dirty="0" smtClean="0"/>
              <a:t> is the sequencing of project activities or tasks	</a:t>
            </a:r>
          </a:p>
          <a:p>
            <a:pPr eaLnBrk="1" hangingPunct="1"/>
            <a:endParaRPr lang="en-US" dirty="0" smtClean="0"/>
          </a:p>
          <a:p>
            <a:pPr eaLnBrk="1" hangingPunct="1"/>
            <a:r>
              <a:rPr lang="en-US" dirty="0" smtClean="0"/>
              <a:t>You </a:t>
            </a:r>
            <a:r>
              <a:rPr lang="en-US" i="1" dirty="0" smtClean="0"/>
              <a:t>must</a:t>
            </a:r>
            <a:r>
              <a:rPr lang="en-US" dirty="0" smtClean="0"/>
              <a:t> determine dependencies in order to use critical path analysis</a:t>
            </a:r>
          </a:p>
        </p:txBody>
      </p:sp>
      <p:sp>
        <p:nvSpPr>
          <p:cNvPr id="20482" name="Rectangle 2"/>
          <p:cNvSpPr>
            <a:spLocks noGrp="1" noChangeArrowheads="1"/>
          </p:cNvSpPr>
          <p:nvPr>
            <p:ph type="title"/>
          </p:nvPr>
        </p:nvSpPr>
        <p:spPr>
          <a:xfrm>
            <a:off x="228600" y="304800"/>
            <a:ext cx="8229600" cy="762000"/>
          </a:xfrm>
        </p:spPr>
        <p:txBody>
          <a:bodyPr/>
          <a:lstStyle/>
          <a:p>
            <a:pPr eaLnBrk="1" hangingPunct="1">
              <a:defRPr/>
            </a:pPr>
            <a:r>
              <a:rPr lang="en-US" dirty="0" smtClean="0"/>
              <a:t>Sequencing Activities</a:t>
            </a:r>
          </a:p>
        </p:txBody>
      </p:sp>
      <p:sp>
        <p:nvSpPr>
          <p:cNvPr id="6" name="Slide Number Placeholder 5"/>
          <p:cNvSpPr>
            <a:spLocks noGrp="1"/>
          </p:cNvSpPr>
          <p:nvPr>
            <p:ph type="sldNum" sz="quarter" idx="10"/>
          </p:nvPr>
        </p:nvSpPr>
        <p:spPr/>
        <p:txBody>
          <a:bodyPr/>
          <a:lstStyle/>
          <a:p>
            <a:pPr>
              <a:defRPr/>
            </a:pPr>
            <a:fld id="{83E2712F-1D80-4731-9257-0045A9D4CB7F}" type="slidenum">
              <a:rPr lang="en-US"/>
              <a:pPr>
                <a:defRPr/>
              </a:pPr>
              <a:t>13</a:t>
            </a:fld>
            <a:endParaRPr lang="en-US" dirty="0"/>
          </a:p>
        </p:txBody>
      </p:sp>
    </p:spTree>
    <p:extLst>
      <p:ext uri="{BB962C8B-B14F-4D97-AF65-F5344CB8AC3E}">
        <p14:creationId xmlns:p14="http://schemas.microsoft.com/office/powerpoint/2010/main" val="19630822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3"/>
          <p:cNvSpPr>
            <a:spLocks noGrp="1" noChangeArrowheads="1"/>
          </p:cNvSpPr>
          <p:nvPr>
            <p:ph idx="1"/>
          </p:nvPr>
        </p:nvSpPr>
        <p:spPr>
          <a:xfrm>
            <a:off x="381000" y="1676400"/>
            <a:ext cx="8305800" cy="4572000"/>
          </a:xfrm>
        </p:spPr>
        <p:txBody>
          <a:bodyPr/>
          <a:lstStyle/>
          <a:p>
            <a:pPr eaLnBrk="1" hangingPunct="1">
              <a:lnSpc>
                <a:spcPct val="90000"/>
              </a:lnSpc>
            </a:pPr>
            <a:endParaRPr lang="en-US" b="1" dirty="0" smtClean="0"/>
          </a:p>
          <a:p>
            <a:pPr eaLnBrk="1" hangingPunct="1">
              <a:lnSpc>
                <a:spcPct val="90000"/>
              </a:lnSpc>
            </a:pPr>
            <a:endParaRPr lang="en-US" b="1" dirty="0"/>
          </a:p>
          <a:p>
            <a:pPr eaLnBrk="1" hangingPunct="1">
              <a:lnSpc>
                <a:spcPct val="90000"/>
              </a:lnSpc>
            </a:pPr>
            <a:r>
              <a:rPr lang="en-US" b="1" dirty="0" smtClean="0"/>
              <a:t>Mandatory dependencies</a:t>
            </a:r>
            <a:r>
              <a:rPr lang="en-US" dirty="0" smtClean="0"/>
              <a:t>: inherent in the nature of the work being performed on a project, sometimes referred to as </a:t>
            </a:r>
            <a:r>
              <a:rPr lang="en-US" b="1" dirty="0" smtClean="0"/>
              <a:t>hard logic</a:t>
            </a:r>
          </a:p>
          <a:p>
            <a:pPr eaLnBrk="1" hangingPunct="1">
              <a:lnSpc>
                <a:spcPct val="90000"/>
              </a:lnSpc>
            </a:pPr>
            <a:endParaRPr lang="en-US" b="1" dirty="0" smtClean="0"/>
          </a:p>
          <a:p>
            <a:pPr eaLnBrk="1" hangingPunct="1">
              <a:lnSpc>
                <a:spcPct val="90000"/>
              </a:lnSpc>
            </a:pPr>
            <a:r>
              <a:rPr lang="en-US" b="1" dirty="0" smtClean="0"/>
              <a:t>Discretionary dependencies</a:t>
            </a:r>
            <a:r>
              <a:rPr lang="en-US" dirty="0" smtClean="0"/>
              <a:t>:</a:t>
            </a:r>
            <a:r>
              <a:rPr lang="en-US" b="1" dirty="0" smtClean="0"/>
              <a:t> </a:t>
            </a:r>
            <a:r>
              <a:rPr lang="en-US" dirty="0" smtClean="0"/>
              <a:t>defined by the project team; sometimes referred to as </a:t>
            </a:r>
            <a:r>
              <a:rPr lang="en-US" b="1" dirty="0" smtClean="0"/>
              <a:t>soft logic </a:t>
            </a:r>
            <a:r>
              <a:rPr lang="en-US" dirty="0" smtClean="0"/>
              <a:t>and should be used with care since they may limit later scheduling options</a:t>
            </a:r>
            <a:endParaRPr lang="en-US" b="1" dirty="0" smtClean="0"/>
          </a:p>
          <a:p>
            <a:pPr eaLnBrk="1" hangingPunct="1">
              <a:lnSpc>
                <a:spcPct val="90000"/>
              </a:lnSpc>
            </a:pPr>
            <a:endParaRPr lang="en-US" b="1" dirty="0" smtClean="0"/>
          </a:p>
          <a:p>
            <a:pPr eaLnBrk="1" hangingPunct="1">
              <a:lnSpc>
                <a:spcPct val="90000"/>
              </a:lnSpc>
            </a:pPr>
            <a:r>
              <a:rPr lang="en-US" b="1" dirty="0" smtClean="0"/>
              <a:t>External dependencies</a:t>
            </a:r>
            <a:r>
              <a:rPr lang="en-US" dirty="0" smtClean="0"/>
              <a:t>: involve relationships between project and non-project activities</a:t>
            </a:r>
          </a:p>
        </p:txBody>
      </p:sp>
      <p:sp>
        <p:nvSpPr>
          <p:cNvPr id="21506" name="Rectangle 2"/>
          <p:cNvSpPr>
            <a:spLocks noGrp="1" noChangeArrowheads="1"/>
          </p:cNvSpPr>
          <p:nvPr>
            <p:ph type="title"/>
          </p:nvPr>
        </p:nvSpPr>
        <p:spPr>
          <a:xfrm>
            <a:off x="381000" y="304800"/>
            <a:ext cx="8229600" cy="1143000"/>
          </a:xfrm>
        </p:spPr>
        <p:txBody>
          <a:bodyPr/>
          <a:lstStyle/>
          <a:p>
            <a:pPr eaLnBrk="1" hangingPunct="1">
              <a:defRPr/>
            </a:pPr>
            <a:r>
              <a:rPr lang="en-US" dirty="0" smtClean="0"/>
              <a:t>Three types of Dependencies</a:t>
            </a:r>
          </a:p>
        </p:txBody>
      </p:sp>
      <p:sp>
        <p:nvSpPr>
          <p:cNvPr id="6" name="Slide Number Placeholder 5"/>
          <p:cNvSpPr>
            <a:spLocks noGrp="1"/>
          </p:cNvSpPr>
          <p:nvPr>
            <p:ph type="sldNum" sz="quarter" idx="10"/>
          </p:nvPr>
        </p:nvSpPr>
        <p:spPr/>
        <p:txBody>
          <a:bodyPr/>
          <a:lstStyle/>
          <a:p>
            <a:pPr>
              <a:defRPr/>
            </a:pPr>
            <a:fld id="{CF726106-3654-4519-8C28-313944BA72C7}" type="slidenum">
              <a:rPr lang="en-US"/>
              <a:pPr>
                <a:defRPr/>
              </a:pPr>
              <a:t>14</a:t>
            </a:fld>
            <a:endParaRPr lang="en-US" dirty="0"/>
          </a:p>
        </p:txBody>
      </p:sp>
    </p:spTree>
    <p:extLst>
      <p:ext uri="{BB962C8B-B14F-4D97-AF65-F5344CB8AC3E}">
        <p14:creationId xmlns:p14="http://schemas.microsoft.com/office/powerpoint/2010/main" val="15739522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3"/>
          <p:cNvSpPr>
            <a:spLocks noGrp="1" noChangeArrowheads="1"/>
          </p:cNvSpPr>
          <p:nvPr>
            <p:ph idx="1"/>
          </p:nvPr>
        </p:nvSpPr>
        <p:spPr/>
        <p:txBody>
          <a:bodyPr/>
          <a:lstStyle/>
          <a:p>
            <a:pPr eaLnBrk="1" hangingPunct="1"/>
            <a:r>
              <a:rPr lang="en-US" dirty="0" smtClean="0"/>
              <a:t>Network diagrams are the preferred technique for showing activity sequencing</a:t>
            </a:r>
          </a:p>
          <a:p>
            <a:pPr eaLnBrk="1" hangingPunct="1"/>
            <a:endParaRPr lang="en-US" dirty="0" smtClean="0"/>
          </a:p>
          <a:p>
            <a:pPr eaLnBrk="1" hangingPunct="1"/>
            <a:r>
              <a:rPr lang="en-US" dirty="0" smtClean="0"/>
              <a:t>A </a:t>
            </a:r>
            <a:r>
              <a:rPr lang="en-US" b="1" dirty="0" smtClean="0"/>
              <a:t>network diagram</a:t>
            </a:r>
            <a:r>
              <a:rPr lang="en-US" dirty="0" smtClean="0"/>
              <a:t> is a schematic display of the </a:t>
            </a:r>
            <a:r>
              <a:rPr lang="en-US" b="1" dirty="0" smtClean="0"/>
              <a:t>logical relationships </a:t>
            </a:r>
            <a:r>
              <a:rPr lang="en-US" dirty="0" smtClean="0"/>
              <a:t>among, or sequencing of, project activities</a:t>
            </a:r>
          </a:p>
          <a:p>
            <a:pPr eaLnBrk="1" hangingPunct="1"/>
            <a:endParaRPr lang="en-US" dirty="0" smtClean="0"/>
          </a:p>
          <a:p>
            <a:pPr eaLnBrk="1" hangingPunct="1"/>
            <a:r>
              <a:rPr lang="en-US" dirty="0" smtClean="0"/>
              <a:t>Two main formats are the </a:t>
            </a:r>
            <a:r>
              <a:rPr lang="en-US" b="1" dirty="0" smtClean="0">
                <a:solidFill>
                  <a:srgbClr val="FF0000"/>
                </a:solidFill>
              </a:rPr>
              <a:t>arrow and precedence diagramming methods</a:t>
            </a:r>
          </a:p>
        </p:txBody>
      </p:sp>
      <p:sp>
        <p:nvSpPr>
          <p:cNvPr id="22530" name="Rectangle 2"/>
          <p:cNvSpPr>
            <a:spLocks noGrp="1" noChangeArrowheads="1"/>
          </p:cNvSpPr>
          <p:nvPr>
            <p:ph type="title"/>
          </p:nvPr>
        </p:nvSpPr>
        <p:spPr>
          <a:xfrm>
            <a:off x="381000" y="274638"/>
            <a:ext cx="8305800" cy="868362"/>
          </a:xfrm>
        </p:spPr>
        <p:txBody>
          <a:bodyPr/>
          <a:lstStyle/>
          <a:p>
            <a:pPr eaLnBrk="1" hangingPunct="1">
              <a:defRPr/>
            </a:pPr>
            <a:r>
              <a:rPr lang="en-US" dirty="0" smtClean="0"/>
              <a:t>Network Diagrams</a:t>
            </a:r>
          </a:p>
        </p:txBody>
      </p:sp>
      <p:sp>
        <p:nvSpPr>
          <p:cNvPr id="6" name="Slide Number Placeholder 5"/>
          <p:cNvSpPr>
            <a:spLocks noGrp="1"/>
          </p:cNvSpPr>
          <p:nvPr>
            <p:ph type="sldNum" sz="quarter" idx="10"/>
          </p:nvPr>
        </p:nvSpPr>
        <p:spPr/>
        <p:txBody>
          <a:bodyPr/>
          <a:lstStyle/>
          <a:p>
            <a:pPr>
              <a:defRPr/>
            </a:pPr>
            <a:fld id="{7121B6CD-0386-4851-99D5-7F2D6B7FEE23}" type="slidenum">
              <a:rPr lang="en-US"/>
              <a:pPr>
                <a:defRPr/>
              </a:pPr>
              <a:t>15</a:t>
            </a:fld>
            <a:endParaRPr lang="en-US" dirty="0"/>
          </a:p>
        </p:txBody>
      </p:sp>
    </p:spTree>
    <p:extLst>
      <p:ext uri="{BB962C8B-B14F-4D97-AF65-F5344CB8AC3E}">
        <p14:creationId xmlns:p14="http://schemas.microsoft.com/office/powerpoint/2010/main" val="9132636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3"/>
          <p:cNvSpPr>
            <a:spLocks noGrp="1" noChangeArrowheads="1"/>
          </p:cNvSpPr>
          <p:nvPr>
            <p:ph idx="1"/>
          </p:nvPr>
        </p:nvSpPr>
        <p:spPr/>
        <p:txBody>
          <a:bodyPr/>
          <a:lstStyle/>
          <a:p>
            <a:pPr eaLnBrk="1" hangingPunct="1"/>
            <a:r>
              <a:rPr lang="en-US" dirty="0" smtClean="0"/>
              <a:t>Also called activity-on-arrow (AOA) network diagrams</a:t>
            </a:r>
          </a:p>
          <a:p>
            <a:pPr eaLnBrk="1" hangingPunct="1"/>
            <a:endParaRPr lang="en-US" dirty="0" smtClean="0"/>
          </a:p>
          <a:p>
            <a:pPr eaLnBrk="1" hangingPunct="1"/>
            <a:r>
              <a:rPr lang="en-US" b="1" dirty="0" smtClean="0"/>
              <a:t>Activities</a:t>
            </a:r>
            <a:r>
              <a:rPr lang="en-US" dirty="0" smtClean="0"/>
              <a:t> are represented by </a:t>
            </a:r>
            <a:r>
              <a:rPr lang="en-US" b="1" dirty="0" smtClean="0"/>
              <a:t>arrows</a:t>
            </a:r>
          </a:p>
          <a:p>
            <a:pPr eaLnBrk="1" hangingPunct="1"/>
            <a:endParaRPr lang="en-US" b="1" dirty="0" smtClean="0"/>
          </a:p>
          <a:p>
            <a:pPr eaLnBrk="1" hangingPunct="1"/>
            <a:r>
              <a:rPr lang="en-US" dirty="0" smtClean="0"/>
              <a:t>Nodes or circles are the starting and ending points of activities</a:t>
            </a:r>
          </a:p>
          <a:p>
            <a:pPr eaLnBrk="1" hangingPunct="1"/>
            <a:endParaRPr lang="en-US" dirty="0" smtClean="0"/>
          </a:p>
          <a:p>
            <a:pPr eaLnBrk="1" hangingPunct="1"/>
            <a:r>
              <a:rPr lang="en-US" dirty="0" smtClean="0"/>
              <a:t>Can only show </a:t>
            </a:r>
            <a:r>
              <a:rPr lang="en-US" b="1" dirty="0" smtClean="0"/>
              <a:t>finish-to-start</a:t>
            </a:r>
            <a:r>
              <a:rPr lang="en-US" dirty="0" smtClean="0"/>
              <a:t> dependencies</a:t>
            </a:r>
          </a:p>
        </p:txBody>
      </p:sp>
      <p:sp>
        <p:nvSpPr>
          <p:cNvPr id="24578" name="Rectangle 2"/>
          <p:cNvSpPr>
            <a:spLocks noGrp="1" noChangeArrowheads="1"/>
          </p:cNvSpPr>
          <p:nvPr>
            <p:ph type="title"/>
          </p:nvPr>
        </p:nvSpPr>
        <p:spPr>
          <a:xfrm>
            <a:off x="304800" y="228600"/>
            <a:ext cx="8229600" cy="1143000"/>
          </a:xfrm>
        </p:spPr>
        <p:txBody>
          <a:bodyPr>
            <a:normAutofit fontScale="90000"/>
          </a:bodyPr>
          <a:lstStyle/>
          <a:p>
            <a:pPr eaLnBrk="1" hangingPunct="1">
              <a:defRPr/>
            </a:pPr>
            <a:r>
              <a:rPr lang="en-US" dirty="0" smtClean="0"/>
              <a:t>Arrow Diagramming Method (ADM)</a:t>
            </a:r>
          </a:p>
        </p:txBody>
      </p:sp>
      <p:sp>
        <p:nvSpPr>
          <p:cNvPr id="6" name="Slide Number Placeholder 5"/>
          <p:cNvSpPr>
            <a:spLocks noGrp="1"/>
          </p:cNvSpPr>
          <p:nvPr>
            <p:ph type="sldNum" sz="quarter" idx="10"/>
          </p:nvPr>
        </p:nvSpPr>
        <p:spPr/>
        <p:txBody>
          <a:bodyPr/>
          <a:lstStyle/>
          <a:p>
            <a:pPr>
              <a:defRPr/>
            </a:pPr>
            <a:fld id="{9525173F-B2F6-4A93-82E5-FEC2D4A4E9BF}" type="slidenum">
              <a:rPr lang="en-US"/>
              <a:pPr>
                <a:defRPr/>
              </a:pPr>
              <a:t>16</a:t>
            </a:fld>
            <a:endParaRPr lang="en-US" dirty="0"/>
          </a:p>
        </p:txBody>
      </p:sp>
    </p:spTree>
    <p:extLst>
      <p:ext uri="{BB962C8B-B14F-4D97-AF65-F5344CB8AC3E}">
        <p14:creationId xmlns:p14="http://schemas.microsoft.com/office/powerpoint/2010/main" val="21120489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a:off x="381000" y="381000"/>
            <a:ext cx="8229600" cy="1143000"/>
          </a:xfrm>
        </p:spPr>
        <p:txBody>
          <a:bodyPr>
            <a:normAutofit fontScale="90000"/>
          </a:bodyPr>
          <a:lstStyle/>
          <a:p>
            <a:pPr eaLnBrk="1" hangingPunct="1">
              <a:defRPr/>
            </a:pPr>
            <a:r>
              <a:rPr lang="en-US" sz="3600" dirty="0" smtClean="0"/>
              <a:t>Activity-on-Arrow (AOA) Network Diagram for Project X</a:t>
            </a:r>
            <a:endParaRPr lang="en-US" dirty="0" smtClean="0"/>
          </a:p>
        </p:txBody>
      </p:sp>
      <p:sp>
        <p:nvSpPr>
          <p:cNvPr id="6" name="Slide Number Placeholder 5"/>
          <p:cNvSpPr>
            <a:spLocks noGrp="1"/>
          </p:cNvSpPr>
          <p:nvPr>
            <p:ph type="sldNum" sz="quarter" idx="10"/>
          </p:nvPr>
        </p:nvSpPr>
        <p:spPr/>
        <p:txBody>
          <a:bodyPr/>
          <a:lstStyle/>
          <a:p>
            <a:pPr>
              <a:defRPr/>
            </a:pPr>
            <a:fld id="{467686EF-5D89-4E6B-B4B8-50568FB371FA}" type="slidenum">
              <a:rPr lang="en-US"/>
              <a:pPr>
                <a:defRPr/>
              </a:pPr>
              <a:t>17</a:t>
            </a:fld>
            <a:endParaRPr lang="en-US" dirty="0"/>
          </a:p>
        </p:txBody>
      </p:sp>
      <p:pic>
        <p:nvPicPr>
          <p:cNvPr id="24580" name="Picture 4" descr="86921_06_F02.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743075"/>
            <a:ext cx="7543800" cy="320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8177530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3"/>
          <p:cNvSpPr>
            <a:spLocks noGrp="1" noChangeArrowheads="1"/>
          </p:cNvSpPr>
          <p:nvPr>
            <p:ph idx="1"/>
          </p:nvPr>
        </p:nvSpPr>
        <p:spPr/>
        <p:txBody>
          <a:bodyPr/>
          <a:lstStyle/>
          <a:p>
            <a:pPr eaLnBrk="1" hangingPunct="1"/>
            <a:r>
              <a:rPr lang="en-US" b="1" dirty="0" smtClean="0"/>
              <a:t>Activities</a:t>
            </a:r>
            <a:r>
              <a:rPr lang="en-US" dirty="0" smtClean="0"/>
              <a:t> are represented by </a:t>
            </a:r>
            <a:r>
              <a:rPr lang="en-US" b="1" dirty="0" smtClean="0"/>
              <a:t>boxes</a:t>
            </a:r>
          </a:p>
          <a:p>
            <a:pPr eaLnBrk="1" hangingPunct="1"/>
            <a:endParaRPr lang="en-US" dirty="0" smtClean="0"/>
          </a:p>
          <a:p>
            <a:pPr eaLnBrk="1" hangingPunct="1"/>
            <a:r>
              <a:rPr lang="en-US" dirty="0" smtClean="0"/>
              <a:t>Arrows show relationships between activities</a:t>
            </a:r>
          </a:p>
          <a:p>
            <a:pPr eaLnBrk="1" hangingPunct="1"/>
            <a:endParaRPr lang="en-US" dirty="0" smtClean="0"/>
          </a:p>
          <a:p>
            <a:pPr eaLnBrk="1" hangingPunct="1"/>
            <a:r>
              <a:rPr lang="en-US" dirty="0" smtClean="0"/>
              <a:t>More popular than ADM method and used by project management software</a:t>
            </a:r>
          </a:p>
          <a:p>
            <a:pPr eaLnBrk="1" hangingPunct="1"/>
            <a:endParaRPr lang="en-US" dirty="0" smtClean="0"/>
          </a:p>
          <a:p>
            <a:pPr eaLnBrk="1" hangingPunct="1"/>
            <a:r>
              <a:rPr lang="en-US" b="1" dirty="0" smtClean="0"/>
              <a:t>Better at showing different types of dependencies</a:t>
            </a:r>
          </a:p>
        </p:txBody>
      </p:sp>
      <p:sp>
        <p:nvSpPr>
          <p:cNvPr id="2" name="Rectangle 2"/>
          <p:cNvSpPr>
            <a:spLocks noGrp="1" noChangeArrowheads="1"/>
          </p:cNvSpPr>
          <p:nvPr>
            <p:ph type="title"/>
          </p:nvPr>
        </p:nvSpPr>
        <p:spPr>
          <a:xfrm>
            <a:off x="381000" y="228600"/>
            <a:ext cx="8229600" cy="1143000"/>
          </a:xfrm>
        </p:spPr>
        <p:txBody>
          <a:bodyPr>
            <a:normAutofit fontScale="90000"/>
          </a:bodyPr>
          <a:lstStyle/>
          <a:p>
            <a:pPr eaLnBrk="1" hangingPunct="1">
              <a:defRPr/>
            </a:pPr>
            <a:r>
              <a:rPr lang="en-US" dirty="0" smtClean="0"/>
              <a:t>Precedence Diagramming Method (PDM)</a:t>
            </a:r>
          </a:p>
        </p:txBody>
      </p:sp>
      <p:sp>
        <p:nvSpPr>
          <p:cNvPr id="6" name="Slide Number Placeholder 5"/>
          <p:cNvSpPr>
            <a:spLocks noGrp="1"/>
          </p:cNvSpPr>
          <p:nvPr>
            <p:ph type="sldNum" sz="quarter" idx="10"/>
          </p:nvPr>
        </p:nvSpPr>
        <p:spPr/>
        <p:txBody>
          <a:bodyPr/>
          <a:lstStyle/>
          <a:p>
            <a:pPr>
              <a:defRPr/>
            </a:pPr>
            <a:fld id="{4A54E808-6BE2-48D0-9811-2DA1BF0214CF}" type="slidenum">
              <a:rPr lang="en-US"/>
              <a:pPr>
                <a:defRPr/>
              </a:pPr>
              <a:t>18</a:t>
            </a:fld>
            <a:endParaRPr lang="en-US" dirty="0"/>
          </a:p>
        </p:txBody>
      </p:sp>
    </p:spTree>
    <p:extLst>
      <p:ext uri="{BB962C8B-B14F-4D97-AF65-F5344CB8AC3E}">
        <p14:creationId xmlns:p14="http://schemas.microsoft.com/office/powerpoint/2010/main" val="212032729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2"/>
          <p:cNvSpPr>
            <a:spLocks noGrp="1" noChangeArrowheads="1"/>
          </p:cNvSpPr>
          <p:nvPr>
            <p:ph type="title"/>
          </p:nvPr>
        </p:nvSpPr>
        <p:spPr>
          <a:xfrm>
            <a:off x="811696" y="1676400"/>
            <a:ext cx="7772400" cy="685800"/>
          </a:xfrm>
        </p:spPr>
        <p:txBody>
          <a:bodyPr/>
          <a:lstStyle/>
          <a:p>
            <a:r>
              <a:rPr lang="en-US" sz="2400" b="1" dirty="0" smtClean="0"/>
              <a:t>Precedence Diagramming Method (PDM)- Sample</a:t>
            </a:r>
            <a:br>
              <a:rPr lang="en-US" sz="2400" b="1" dirty="0" smtClean="0"/>
            </a:br>
            <a:r>
              <a:rPr lang="en-US" sz="2400" b="1" dirty="0" smtClean="0"/>
              <a:t>or Activity-on-Node</a:t>
            </a:r>
          </a:p>
        </p:txBody>
      </p:sp>
      <p:sp>
        <p:nvSpPr>
          <p:cNvPr id="3077" name="Rectangle 9"/>
          <p:cNvSpPr>
            <a:spLocks noChangeArrowheads="1"/>
          </p:cNvSpPr>
          <p:nvPr/>
        </p:nvSpPr>
        <p:spPr bwMode="auto">
          <a:xfrm>
            <a:off x="1828800" y="2895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p>
            <a:endParaRPr lang="en-US"/>
          </a:p>
        </p:txBody>
      </p:sp>
      <p:pic>
        <p:nvPicPr>
          <p:cNvPr id="5123"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19200" y="15240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31418" y="2733674"/>
            <a:ext cx="8521944" cy="2600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3"/>
          <p:cNvSpPr>
            <a:spLocks noGrp="1" noChangeArrowheads="1"/>
          </p:cNvSpPr>
          <p:nvPr>
            <p:ph type="body" idx="1"/>
          </p:nvPr>
        </p:nvSpPr>
        <p:spPr>
          <a:xfrm>
            <a:off x="609600" y="5486400"/>
            <a:ext cx="7772400" cy="762000"/>
          </a:xfrm>
        </p:spPr>
        <p:txBody>
          <a:bodyPr/>
          <a:lstStyle/>
          <a:p>
            <a:r>
              <a:rPr lang="en-US" dirty="0" smtClean="0"/>
              <a:t>Task Dependencies shown by lines</a:t>
            </a:r>
          </a:p>
          <a:p>
            <a:endParaRPr lang="en-US" dirty="0" smtClean="0"/>
          </a:p>
          <a:p>
            <a:endParaRPr lang="en-US" dirty="0" smtClean="0"/>
          </a:p>
          <a:p>
            <a:endParaRPr lang="en-US" dirty="0" smtClean="0"/>
          </a:p>
          <a:p>
            <a:endParaRPr lang="en-US" dirty="0" smtClean="0"/>
          </a:p>
        </p:txBody>
      </p:sp>
    </p:spTree>
    <p:extLst>
      <p:ext uri="{BB962C8B-B14F-4D97-AF65-F5344CB8AC3E}">
        <p14:creationId xmlns:p14="http://schemas.microsoft.com/office/powerpoint/2010/main" val="3894145056"/>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3"/>
          <p:cNvSpPr>
            <a:spLocks noGrp="1" noChangeArrowheads="1"/>
          </p:cNvSpPr>
          <p:nvPr>
            <p:ph idx="1"/>
          </p:nvPr>
        </p:nvSpPr>
        <p:spPr>
          <a:xfrm>
            <a:off x="304800" y="2057400"/>
            <a:ext cx="8458200" cy="4191000"/>
          </a:xfrm>
        </p:spPr>
        <p:txBody>
          <a:bodyPr/>
          <a:lstStyle/>
          <a:p>
            <a:pPr eaLnBrk="1" hangingPunct="1"/>
            <a:r>
              <a:rPr lang="en-US" dirty="0" smtClean="0"/>
              <a:t>Managers often cite delivering projects on time as one of their biggest challenges</a:t>
            </a:r>
          </a:p>
          <a:p>
            <a:pPr eaLnBrk="1" hangingPunct="1"/>
            <a:endParaRPr lang="en-US" dirty="0" smtClean="0"/>
          </a:p>
          <a:p>
            <a:pPr eaLnBrk="1" hangingPunct="1"/>
            <a:r>
              <a:rPr lang="en-US" dirty="0" smtClean="0"/>
              <a:t>Time has the least amount of flexibility; it passes no matter what happens on a project</a:t>
            </a:r>
          </a:p>
          <a:p>
            <a:pPr eaLnBrk="1" hangingPunct="1"/>
            <a:endParaRPr lang="en-US" dirty="0" smtClean="0"/>
          </a:p>
          <a:p>
            <a:pPr eaLnBrk="1" hangingPunct="1"/>
            <a:r>
              <a:rPr lang="en-US" dirty="0" smtClean="0"/>
              <a:t>Schedule issues are the main reason for conflicts on projects, especially during the second half of projects</a:t>
            </a:r>
          </a:p>
        </p:txBody>
      </p:sp>
      <p:sp>
        <p:nvSpPr>
          <p:cNvPr id="11266" name="Rectangle 2"/>
          <p:cNvSpPr>
            <a:spLocks noGrp="1" noChangeArrowheads="1"/>
          </p:cNvSpPr>
          <p:nvPr>
            <p:ph type="title"/>
          </p:nvPr>
        </p:nvSpPr>
        <p:spPr>
          <a:xfrm>
            <a:off x="228600" y="0"/>
            <a:ext cx="8915400" cy="898525"/>
          </a:xfrm>
        </p:spPr>
        <p:txBody>
          <a:bodyPr/>
          <a:lstStyle/>
          <a:p>
            <a:pPr eaLnBrk="1" hangingPunct="1">
              <a:defRPr/>
            </a:pPr>
            <a:r>
              <a:rPr lang="en-US" dirty="0" smtClean="0"/>
              <a:t>Importance of Project Schedules</a:t>
            </a:r>
          </a:p>
        </p:txBody>
      </p:sp>
      <p:sp>
        <p:nvSpPr>
          <p:cNvPr id="6" name="Slide Number Placeholder 5"/>
          <p:cNvSpPr>
            <a:spLocks noGrp="1"/>
          </p:cNvSpPr>
          <p:nvPr>
            <p:ph type="sldNum" sz="quarter" idx="10"/>
          </p:nvPr>
        </p:nvSpPr>
        <p:spPr/>
        <p:txBody>
          <a:bodyPr/>
          <a:lstStyle/>
          <a:p>
            <a:pPr>
              <a:defRPr/>
            </a:pPr>
            <a:fld id="{5AA44BD0-2727-4766-AC4A-621BF4E157B9}" type="slidenum">
              <a:rPr lang="en-US"/>
              <a:pPr>
                <a:defRPr/>
              </a:pPr>
              <a:t>2</a:t>
            </a:fld>
            <a:endParaRPr lang="en-US" dirty="0"/>
          </a:p>
        </p:txBody>
      </p:sp>
    </p:spTree>
    <p:extLst>
      <p:ext uri="{BB962C8B-B14F-4D97-AF65-F5344CB8AC3E}">
        <p14:creationId xmlns:p14="http://schemas.microsoft.com/office/powerpoint/2010/main" val="35663003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z="3600" b="1" dirty="0" smtClean="0"/>
              <a:t>Task Dependencies</a:t>
            </a:r>
          </a:p>
        </p:txBody>
      </p:sp>
      <p:sp>
        <p:nvSpPr>
          <p:cNvPr id="20483" name="Rectangle 3"/>
          <p:cNvSpPr>
            <a:spLocks noGrp="1" noChangeArrowheads="1"/>
          </p:cNvSpPr>
          <p:nvPr>
            <p:ph type="body" idx="1"/>
          </p:nvPr>
        </p:nvSpPr>
        <p:spPr/>
        <p:txBody>
          <a:bodyPr/>
          <a:lstStyle/>
          <a:p>
            <a:r>
              <a:rPr lang="en-US" dirty="0" smtClean="0"/>
              <a:t>What other jobs must be completed before this starts</a:t>
            </a:r>
          </a:p>
          <a:p>
            <a:r>
              <a:rPr lang="en-US" dirty="0" smtClean="0"/>
              <a:t>What other jobs can be done at the same time</a:t>
            </a:r>
          </a:p>
          <a:p>
            <a:r>
              <a:rPr lang="en-US" dirty="0" smtClean="0"/>
              <a:t>What other jobs cannot start before this job finishes</a:t>
            </a:r>
          </a:p>
        </p:txBody>
      </p:sp>
      <p:pic>
        <p:nvPicPr>
          <p:cNvPr id="20484"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3400" y="4343400"/>
            <a:ext cx="822960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66"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90600" y="16497"/>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402781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defRPr/>
            </a:pPr>
            <a:r>
              <a:rPr lang="en-US" sz="3600" dirty="0" smtClean="0"/>
              <a:t>Task Dependency Types</a:t>
            </a:r>
          </a:p>
        </p:txBody>
      </p:sp>
      <p:sp>
        <p:nvSpPr>
          <p:cNvPr id="7" name="Slide Number Placeholder 6"/>
          <p:cNvSpPr>
            <a:spLocks noGrp="1"/>
          </p:cNvSpPr>
          <p:nvPr>
            <p:ph type="sldNum" sz="quarter" idx="10"/>
          </p:nvPr>
        </p:nvSpPr>
        <p:spPr/>
        <p:txBody>
          <a:bodyPr/>
          <a:lstStyle/>
          <a:p>
            <a:pPr>
              <a:defRPr/>
            </a:pPr>
            <a:fld id="{DED63ECB-8914-4679-AB24-7D4778822302}" type="slidenum">
              <a:rPr lang="en-US"/>
              <a:pPr>
                <a:defRPr/>
              </a:pPr>
              <a:t>21</a:t>
            </a:fld>
            <a:endParaRPr lang="en-US" dirty="0"/>
          </a:p>
        </p:txBody>
      </p:sp>
      <p:pic>
        <p:nvPicPr>
          <p:cNvPr id="27652" name="Picture 3"/>
          <p:cNvPicPr>
            <a:picLocks noChangeAspect="1" noChangeArrowheads="1"/>
          </p:cNvPicPr>
          <p:nvPr/>
        </p:nvPicPr>
        <p:blipFill>
          <a:blip r:embed="rId2">
            <a:extLst>
              <a:ext uri="{28A0092B-C50C-407E-A947-70E740481C1C}">
                <a14:useLocalDpi xmlns:a14="http://schemas.microsoft.com/office/drawing/2010/main" val="0"/>
              </a:ext>
            </a:extLst>
          </a:blip>
          <a:srcRect l="1709" t="15079" r="1709"/>
          <a:stretch>
            <a:fillRect/>
          </a:stretch>
        </p:blipFill>
        <p:spPr bwMode="auto">
          <a:xfrm>
            <a:off x="304800" y="1524000"/>
            <a:ext cx="8610600" cy="386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3" name="Rectangle 4"/>
          <p:cNvSpPr>
            <a:spLocks noChangeArrowheads="1"/>
          </p:cNvSpPr>
          <p:nvPr/>
        </p:nvSpPr>
        <p:spPr bwMode="auto">
          <a:xfrm>
            <a:off x="228600" y="1371600"/>
            <a:ext cx="8610600" cy="411480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Tree>
    <p:extLst>
      <p:ext uri="{BB962C8B-B14F-4D97-AF65-F5344CB8AC3E}">
        <p14:creationId xmlns:p14="http://schemas.microsoft.com/office/powerpoint/2010/main" val="1302352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sz="3600" b="1" dirty="0" smtClean="0"/>
              <a:t>Network Diagram- Sample</a:t>
            </a:r>
          </a:p>
        </p:txBody>
      </p:sp>
      <p:sp>
        <p:nvSpPr>
          <p:cNvPr id="19460" name="Rectangle 5"/>
          <p:cNvSpPr>
            <a:spLocks noChangeArrowheads="1"/>
          </p:cNvSpPr>
          <p:nvPr/>
        </p:nvSpPr>
        <p:spPr bwMode="auto">
          <a:xfrm>
            <a:off x="1828800" y="28956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p>
            <a:endParaRPr lang="en-US"/>
          </a:p>
        </p:txBody>
      </p:sp>
      <p:sp>
        <p:nvSpPr>
          <p:cNvPr id="19461" name="Rectangle 7"/>
          <p:cNvSpPr>
            <a:spLocks noChangeArrowheads="1"/>
          </p:cNvSpPr>
          <p:nvPr/>
        </p:nvSpPr>
        <p:spPr bwMode="auto">
          <a:xfrm>
            <a:off x="2171700" y="29622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p>
            <a:endParaRPr lang="en-US"/>
          </a:p>
        </p:txBody>
      </p:sp>
      <p:pic>
        <p:nvPicPr>
          <p:cNvPr id="1024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4400" y="15240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4"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36911" y="2625724"/>
            <a:ext cx="8621499" cy="23272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779446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228600" y="0"/>
            <a:ext cx="8686800" cy="1143000"/>
          </a:xfrm>
        </p:spPr>
        <p:txBody>
          <a:bodyPr/>
          <a:lstStyle/>
          <a:p>
            <a:pPr eaLnBrk="1" hangingPunct="1">
              <a:defRPr/>
            </a:pPr>
            <a:r>
              <a:rPr lang="en-US" sz="3600" dirty="0" smtClean="0"/>
              <a:t>PDM Network Diagram</a:t>
            </a:r>
            <a:endParaRPr lang="en-US" sz="3200" dirty="0" smtClean="0"/>
          </a:p>
        </p:txBody>
      </p:sp>
      <p:sp>
        <p:nvSpPr>
          <p:cNvPr id="6" name="Slide Number Placeholder 5"/>
          <p:cNvSpPr>
            <a:spLocks noGrp="1"/>
          </p:cNvSpPr>
          <p:nvPr>
            <p:ph type="sldNum" sz="quarter" idx="10"/>
          </p:nvPr>
        </p:nvSpPr>
        <p:spPr/>
        <p:txBody>
          <a:bodyPr/>
          <a:lstStyle/>
          <a:p>
            <a:pPr>
              <a:defRPr/>
            </a:pPr>
            <a:fld id="{713B6E41-41CF-4322-A925-2C9E287A6477}" type="slidenum">
              <a:rPr lang="en-US"/>
              <a:pPr>
                <a:defRPr/>
              </a:pPr>
              <a:t>23</a:t>
            </a:fld>
            <a:endParaRPr lang="en-US" dirty="0"/>
          </a:p>
        </p:txBody>
      </p:sp>
      <p:pic>
        <p:nvPicPr>
          <p:cNvPr id="28676" name="Picture 4" descr="86921_06_F04.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281113"/>
            <a:ext cx="7772400" cy="438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9214325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7774" y="1371600"/>
            <a:ext cx="8229600" cy="685800"/>
          </a:xfrm>
        </p:spPr>
        <p:txBody>
          <a:bodyPr/>
          <a:lstStyle/>
          <a:p>
            <a:r>
              <a:rPr lang="en-US" sz="2800" b="1" dirty="0" smtClean="0"/>
              <a:t>Building an Arch Exercise 1</a:t>
            </a:r>
            <a:endParaRPr lang="en-US" sz="2800" b="1" dirty="0"/>
          </a:p>
        </p:txBody>
      </p:sp>
      <p:sp>
        <p:nvSpPr>
          <p:cNvPr id="3" name="Content Placeholder 2"/>
          <p:cNvSpPr>
            <a:spLocks noGrp="1"/>
          </p:cNvSpPr>
          <p:nvPr>
            <p:ph idx="1"/>
          </p:nvPr>
        </p:nvSpPr>
        <p:spPr/>
        <p:txBody>
          <a:bodyPr/>
          <a:lstStyle/>
          <a:p>
            <a:pPr marL="0" indent="0">
              <a:buNone/>
            </a:pPr>
            <a:r>
              <a:rPr lang="en-US" b="1" dirty="0" smtClean="0"/>
              <a:t>TASK	ACTIVITY</a:t>
            </a:r>
          </a:p>
          <a:p>
            <a:pPr marL="857250" lvl="1" indent="-457200">
              <a:buAutoNum type="arabicPlain"/>
            </a:pPr>
            <a:r>
              <a:rPr lang="en-US" b="1" dirty="0" smtClean="0"/>
              <a:t>Clear Site (start)</a:t>
            </a:r>
          </a:p>
          <a:p>
            <a:pPr marL="857250" lvl="1" indent="-457200">
              <a:buAutoNum type="arabicPlain"/>
            </a:pPr>
            <a:r>
              <a:rPr lang="en-US" b="1" dirty="0" smtClean="0"/>
              <a:t>Prepare Base A</a:t>
            </a:r>
          </a:p>
          <a:p>
            <a:pPr marL="857250" lvl="1" indent="-457200">
              <a:buAutoNum type="arabicPlain"/>
            </a:pPr>
            <a:r>
              <a:rPr lang="en-US" b="1" dirty="0" smtClean="0"/>
              <a:t>Prepare Base B</a:t>
            </a:r>
          </a:p>
          <a:p>
            <a:pPr marL="857250" lvl="1" indent="-457200">
              <a:buAutoNum type="arabicPlain"/>
            </a:pPr>
            <a:r>
              <a:rPr lang="en-US" b="1" dirty="0" smtClean="0"/>
              <a:t>Erect Column A</a:t>
            </a:r>
          </a:p>
          <a:p>
            <a:pPr marL="857250" lvl="1" indent="-457200">
              <a:buAutoNum type="arabicPlain"/>
            </a:pPr>
            <a:r>
              <a:rPr lang="en-US" b="1" dirty="0" smtClean="0"/>
              <a:t>Erect  Column B</a:t>
            </a:r>
          </a:p>
          <a:p>
            <a:pPr marL="857250" lvl="1" indent="-457200">
              <a:buAutoNum type="arabicPlain"/>
            </a:pPr>
            <a:r>
              <a:rPr lang="en-US" b="1" dirty="0" smtClean="0"/>
              <a:t>Erect Bean</a:t>
            </a:r>
          </a:p>
          <a:p>
            <a:pPr marL="857250" lvl="1" indent="-457200">
              <a:buAutoNum type="arabicPlain"/>
            </a:pPr>
            <a:r>
              <a:rPr lang="en-US" b="1" dirty="0" smtClean="0"/>
              <a:t>Plumb and Line Structure</a:t>
            </a:r>
          </a:p>
          <a:p>
            <a:pPr marL="857250" lvl="1" indent="-457200">
              <a:buAutoNum type="arabicPlain"/>
            </a:pPr>
            <a:r>
              <a:rPr lang="en-US" b="1" dirty="0" smtClean="0"/>
              <a:t>Grout Base (finish)</a:t>
            </a:r>
          </a:p>
          <a:p>
            <a:pPr marL="0" indent="0">
              <a:buNone/>
            </a:pPr>
            <a:endParaRPr lang="en-US" dirty="0"/>
          </a:p>
        </p:txBody>
      </p:sp>
      <p:pic>
        <p:nvPicPr>
          <p:cNvPr id="614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05400" y="2438400"/>
            <a:ext cx="2924175" cy="287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le 1"/>
          <p:cNvSpPr txBox="1">
            <a:spLocks/>
          </p:cNvSpPr>
          <p:nvPr/>
        </p:nvSpPr>
        <p:spPr bwMode="auto">
          <a:xfrm>
            <a:off x="762000" y="0"/>
            <a:ext cx="4953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kern="1200">
                <a:solidFill>
                  <a:schemeClr val="tx1"/>
                </a:solidFill>
                <a:latin typeface="Tahoma" pitchFamily="34" charset="0"/>
                <a:ea typeface="Tahoma" pitchFamily="34" charset="0"/>
                <a:cs typeface="Tahoma" pitchFamily="34" charset="0"/>
              </a:defRPr>
            </a:lvl1pPr>
            <a:lvl2pPr algn="ctr" rtl="0" eaLnBrk="1" fontAlgn="base" hangingPunct="1">
              <a:spcBef>
                <a:spcPct val="0"/>
              </a:spcBef>
              <a:spcAft>
                <a:spcPct val="0"/>
              </a:spcAft>
              <a:defRPr sz="4400">
                <a:solidFill>
                  <a:schemeClr val="tx1"/>
                </a:solidFill>
                <a:latin typeface="Tahoma" pitchFamily="112" charset="0"/>
                <a:cs typeface="Tahoma" pitchFamily="112" charset="0"/>
              </a:defRPr>
            </a:lvl2pPr>
            <a:lvl3pPr algn="ctr" rtl="0" eaLnBrk="1" fontAlgn="base" hangingPunct="1">
              <a:spcBef>
                <a:spcPct val="0"/>
              </a:spcBef>
              <a:spcAft>
                <a:spcPct val="0"/>
              </a:spcAft>
              <a:defRPr sz="4400">
                <a:solidFill>
                  <a:schemeClr val="tx1"/>
                </a:solidFill>
                <a:latin typeface="Tahoma" pitchFamily="112" charset="0"/>
                <a:cs typeface="Tahoma" pitchFamily="112" charset="0"/>
              </a:defRPr>
            </a:lvl3pPr>
            <a:lvl4pPr algn="ctr" rtl="0" eaLnBrk="1" fontAlgn="base" hangingPunct="1">
              <a:spcBef>
                <a:spcPct val="0"/>
              </a:spcBef>
              <a:spcAft>
                <a:spcPct val="0"/>
              </a:spcAft>
              <a:defRPr sz="4400">
                <a:solidFill>
                  <a:schemeClr val="tx1"/>
                </a:solidFill>
                <a:latin typeface="Tahoma" pitchFamily="112" charset="0"/>
                <a:cs typeface="Tahoma" pitchFamily="112" charset="0"/>
              </a:defRPr>
            </a:lvl4pPr>
            <a:lvl5pPr algn="ctr" rtl="0" eaLnBrk="1" fontAlgn="base" hangingPunct="1">
              <a:spcBef>
                <a:spcPct val="0"/>
              </a:spcBef>
              <a:spcAft>
                <a:spcPct val="0"/>
              </a:spcAft>
              <a:defRPr sz="4400">
                <a:solidFill>
                  <a:schemeClr val="tx1"/>
                </a:solidFill>
                <a:latin typeface="Tahoma" pitchFamily="112" charset="0"/>
                <a:cs typeface="Tahoma" pitchFamily="112" charset="0"/>
              </a:defRPr>
            </a:lvl5pPr>
            <a:lvl6pPr marL="457200" algn="ctr" rtl="0" eaLnBrk="1" fontAlgn="base" hangingPunct="1">
              <a:spcBef>
                <a:spcPct val="0"/>
              </a:spcBef>
              <a:spcAft>
                <a:spcPct val="0"/>
              </a:spcAft>
              <a:defRPr sz="4400">
                <a:solidFill>
                  <a:schemeClr val="tx1"/>
                </a:solidFill>
                <a:latin typeface="Tahoma" pitchFamily="112" charset="0"/>
                <a:cs typeface="Tahoma" pitchFamily="112" charset="0"/>
              </a:defRPr>
            </a:lvl6pPr>
            <a:lvl7pPr marL="914400" algn="ctr" rtl="0" eaLnBrk="1" fontAlgn="base" hangingPunct="1">
              <a:spcBef>
                <a:spcPct val="0"/>
              </a:spcBef>
              <a:spcAft>
                <a:spcPct val="0"/>
              </a:spcAft>
              <a:defRPr sz="4400">
                <a:solidFill>
                  <a:schemeClr val="tx1"/>
                </a:solidFill>
                <a:latin typeface="Tahoma" pitchFamily="112" charset="0"/>
                <a:cs typeface="Tahoma" pitchFamily="112" charset="0"/>
              </a:defRPr>
            </a:lvl7pPr>
            <a:lvl8pPr marL="1371600" algn="ctr" rtl="0" eaLnBrk="1" fontAlgn="base" hangingPunct="1">
              <a:spcBef>
                <a:spcPct val="0"/>
              </a:spcBef>
              <a:spcAft>
                <a:spcPct val="0"/>
              </a:spcAft>
              <a:defRPr sz="4400">
                <a:solidFill>
                  <a:schemeClr val="tx1"/>
                </a:solidFill>
                <a:latin typeface="Tahoma" pitchFamily="112" charset="0"/>
                <a:cs typeface="Tahoma" pitchFamily="112" charset="0"/>
              </a:defRPr>
            </a:lvl8pPr>
            <a:lvl9pPr marL="1828800" algn="ctr" rtl="0" eaLnBrk="1" fontAlgn="base" hangingPunct="1">
              <a:spcBef>
                <a:spcPct val="0"/>
              </a:spcBef>
              <a:spcAft>
                <a:spcPct val="0"/>
              </a:spcAft>
              <a:defRPr sz="4400">
                <a:solidFill>
                  <a:schemeClr val="tx1"/>
                </a:solidFill>
                <a:latin typeface="Tahoma" pitchFamily="112" charset="0"/>
                <a:cs typeface="Tahoma" pitchFamily="112" charset="0"/>
              </a:defRPr>
            </a:lvl9pPr>
          </a:lstStyle>
          <a:p>
            <a:r>
              <a:rPr lang="en-US" sz="2000" b="1" smtClean="0"/>
              <a:t>Project Time Management</a:t>
            </a:r>
            <a:endParaRPr lang="en-US" sz="2000" b="1" dirty="0"/>
          </a:p>
        </p:txBody>
      </p:sp>
    </p:spTree>
    <p:extLst>
      <p:ext uri="{BB962C8B-B14F-4D97-AF65-F5344CB8AC3E}">
        <p14:creationId xmlns:p14="http://schemas.microsoft.com/office/powerpoint/2010/main" val="295554375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rot="16200000">
            <a:off x="-2353469" y="2886869"/>
            <a:ext cx="5773738" cy="609600"/>
          </a:xfrm>
        </p:spPr>
        <p:txBody>
          <a:bodyPr/>
          <a:lstStyle/>
          <a:p>
            <a:r>
              <a:rPr lang="en-CA" sz="2400" b="1" dirty="0" smtClean="0"/>
              <a:t>Building an Arch Exercise 1 Solution</a:t>
            </a:r>
            <a:endParaRPr lang="en-US" sz="2400" b="1" dirty="0" smtClean="0"/>
          </a:p>
        </p:txBody>
      </p:sp>
      <p:pic>
        <p:nvPicPr>
          <p:cNvPr id="23555" name="Picture 3"/>
          <p:cNvPicPr>
            <a:picLocks noGrp="1" noChangeAspect="1" noChangeArrowheads="1"/>
          </p:cNvPicPr>
          <p:nvPr>
            <p:ph type="body" idx="1"/>
          </p:nvPr>
        </p:nvPicPr>
        <p:blipFill>
          <a:blip r:embed="rId4" cstate="print">
            <a:extLst>
              <a:ext uri="{28A0092B-C50C-407E-A947-70E740481C1C}">
                <a14:useLocalDpi xmlns:a14="http://schemas.microsoft.com/office/drawing/2010/main" val="0"/>
              </a:ext>
            </a:extLst>
          </a:blip>
          <a:srcRect/>
          <a:stretch>
            <a:fillRect/>
          </a:stretch>
        </p:blipFill>
        <p:spPr>
          <a:xfrm>
            <a:off x="846931" y="1143000"/>
            <a:ext cx="5791200" cy="2297113"/>
          </a:xfrm>
          <a:noFill/>
        </p:spPr>
      </p:pic>
      <p:grpSp>
        <p:nvGrpSpPr>
          <p:cNvPr id="2" name="Group 38"/>
          <p:cNvGrpSpPr>
            <a:grpSpLocks/>
          </p:cNvGrpSpPr>
          <p:nvPr/>
        </p:nvGrpSpPr>
        <p:grpSpPr bwMode="auto">
          <a:xfrm>
            <a:off x="1263650" y="4297363"/>
            <a:ext cx="749300" cy="652462"/>
            <a:chOff x="796" y="2707"/>
            <a:chExt cx="472" cy="411"/>
          </a:xfrm>
        </p:grpSpPr>
        <p:sp>
          <p:nvSpPr>
            <p:cNvPr id="23595" name="Freeform 6"/>
            <p:cNvSpPr>
              <a:spLocks/>
            </p:cNvSpPr>
            <p:nvPr/>
          </p:nvSpPr>
          <p:spPr bwMode="auto">
            <a:xfrm>
              <a:off x="796" y="2707"/>
              <a:ext cx="472" cy="411"/>
            </a:xfrm>
            <a:custGeom>
              <a:avLst/>
              <a:gdLst>
                <a:gd name="T0" fmla="*/ 118 w 472"/>
                <a:gd name="T1" fmla="*/ 411 h 411"/>
                <a:gd name="T2" fmla="*/ 355 w 472"/>
                <a:gd name="T3" fmla="*/ 411 h 411"/>
                <a:gd name="T4" fmla="*/ 377 w 472"/>
                <a:gd name="T5" fmla="*/ 410 h 411"/>
                <a:gd name="T6" fmla="*/ 400 w 472"/>
                <a:gd name="T7" fmla="*/ 401 h 411"/>
                <a:gd name="T8" fmla="*/ 420 w 472"/>
                <a:gd name="T9" fmla="*/ 388 h 411"/>
                <a:gd name="T10" fmla="*/ 438 w 472"/>
                <a:gd name="T11" fmla="*/ 372 h 411"/>
                <a:gd name="T12" fmla="*/ 452 w 472"/>
                <a:gd name="T13" fmla="*/ 350 h 411"/>
                <a:gd name="T14" fmla="*/ 464 w 472"/>
                <a:gd name="T15" fmla="*/ 327 h 411"/>
                <a:gd name="T16" fmla="*/ 470 w 472"/>
                <a:gd name="T17" fmla="*/ 301 h 411"/>
                <a:gd name="T18" fmla="*/ 472 w 472"/>
                <a:gd name="T19" fmla="*/ 275 h 411"/>
                <a:gd name="T20" fmla="*/ 472 w 472"/>
                <a:gd name="T21" fmla="*/ 137 h 411"/>
                <a:gd name="T22" fmla="*/ 470 w 472"/>
                <a:gd name="T23" fmla="*/ 111 h 411"/>
                <a:gd name="T24" fmla="*/ 464 w 472"/>
                <a:gd name="T25" fmla="*/ 84 h 411"/>
                <a:gd name="T26" fmla="*/ 452 w 472"/>
                <a:gd name="T27" fmla="*/ 61 h 411"/>
                <a:gd name="T28" fmla="*/ 438 w 472"/>
                <a:gd name="T29" fmla="*/ 41 h 411"/>
                <a:gd name="T30" fmla="*/ 420 w 472"/>
                <a:gd name="T31" fmla="*/ 24 h 411"/>
                <a:gd name="T32" fmla="*/ 400 w 472"/>
                <a:gd name="T33" fmla="*/ 10 h 411"/>
                <a:gd name="T34" fmla="*/ 377 w 472"/>
                <a:gd name="T35" fmla="*/ 3 h 411"/>
                <a:gd name="T36" fmla="*/ 355 w 472"/>
                <a:gd name="T37" fmla="*/ 0 h 411"/>
                <a:gd name="T38" fmla="*/ 118 w 472"/>
                <a:gd name="T39" fmla="*/ 0 h 411"/>
                <a:gd name="T40" fmla="*/ 95 w 472"/>
                <a:gd name="T41" fmla="*/ 3 h 411"/>
                <a:gd name="T42" fmla="*/ 73 w 472"/>
                <a:gd name="T43" fmla="*/ 10 h 411"/>
                <a:gd name="T44" fmla="*/ 52 w 472"/>
                <a:gd name="T45" fmla="*/ 24 h 411"/>
                <a:gd name="T46" fmla="*/ 35 w 472"/>
                <a:gd name="T47" fmla="*/ 41 h 411"/>
                <a:gd name="T48" fmla="*/ 20 w 472"/>
                <a:gd name="T49" fmla="*/ 61 h 411"/>
                <a:gd name="T50" fmla="*/ 8 w 472"/>
                <a:gd name="T51" fmla="*/ 84 h 411"/>
                <a:gd name="T52" fmla="*/ 2 w 472"/>
                <a:gd name="T53" fmla="*/ 111 h 411"/>
                <a:gd name="T54" fmla="*/ 0 w 472"/>
                <a:gd name="T55" fmla="*/ 137 h 411"/>
                <a:gd name="T56" fmla="*/ 0 w 472"/>
                <a:gd name="T57" fmla="*/ 275 h 411"/>
                <a:gd name="T58" fmla="*/ 2 w 472"/>
                <a:gd name="T59" fmla="*/ 301 h 411"/>
                <a:gd name="T60" fmla="*/ 8 w 472"/>
                <a:gd name="T61" fmla="*/ 327 h 411"/>
                <a:gd name="T62" fmla="*/ 20 w 472"/>
                <a:gd name="T63" fmla="*/ 350 h 411"/>
                <a:gd name="T64" fmla="*/ 35 w 472"/>
                <a:gd name="T65" fmla="*/ 372 h 411"/>
                <a:gd name="T66" fmla="*/ 52 w 472"/>
                <a:gd name="T67" fmla="*/ 388 h 411"/>
                <a:gd name="T68" fmla="*/ 73 w 472"/>
                <a:gd name="T69" fmla="*/ 401 h 411"/>
                <a:gd name="T70" fmla="*/ 95 w 472"/>
                <a:gd name="T71" fmla="*/ 410 h 411"/>
                <a:gd name="T72" fmla="*/ 118 w 472"/>
                <a:gd name="T73" fmla="*/ 411 h 41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72"/>
                <a:gd name="T112" fmla="*/ 0 h 411"/>
                <a:gd name="T113" fmla="*/ 472 w 472"/>
                <a:gd name="T114" fmla="*/ 411 h 41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72" h="411">
                  <a:moveTo>
                    <a:pt x="118" y="411"/>
                  </a:moveTo>
                  <a:lnTo>
                    <a:pt x="355" y="411"/>
                  </a:lnTo>
                  <a:lnTo>
                    <a:pt x="377" y="410"/>
                  </a:lnTo>
                  <a:lnTo>
                    <a:pt x="400" y="401"/>
                  </a:lnTo>
                  <a:lnTo>
                    <a:pt x="420" y="388"/>
                  </a:lnTo>
                  <a:lnTo>
                    <a:pt x="438" y="372"/>
                  </a:lnTo>
                  <a:lnTo>
                    <a:pt x="452" y="350"/>
                  </a:lnTo>
                  <a:lnTo>
                    <a:pt x="464" y="327"/>
                  </a:lnTo>
                  <a:lnTo>
                    <a:pt x="470" y="301"/>
                  </a:lnTo>
                  <a:lnTo>
                    <a:pt x="472" y="275"/>
                  </a:lnTo>
                  <a:lnTo>
                    <a:pt x="472" y="137"/>
                  </a:lnTo>
                  <a:lnTo>
                    <a:pt x="470" y="111"/>
                  </a:lnTo>
                  <a:lnTo>
                    <a:pt x="464" y="84"/>
                  </a:lnTo>
                  <a:lnTo>
                    <a:pt x="452" y="61"/>
                  </a:lnTo>
                  <a:lnTo>
                    <a:pt x="438" y="41"/>
                  </a:lnTo>
                  <a:lnTo>
                    <a:pt x="420" y="24"/>
                  </a:lnTo>
                  <a:lnTo>
                    <a:pt x="400" y="10"/>
                  </a:lnTo>
                  <a:lnTo>
                    <a:pt x="377" y="3"/>
                  </a:lnTo>
                  <a:lnTo>
                    <a:pt x="355" y="0"/>
                  </a:lnTo>
                  <a:lnTo>
                    <a:pt x="118" y="0"/>
                  </a:lnTo>
                  <a:lnTo>
                    <a:pt x="95" y="3"/>
                  </a:lnTo>
                  <a:lnTo>
                    <a:pt x="73" y="10"/>
                  </a:lnTo>
                  <a:lnTo>
                    <a:pt x="52" y="24"/>
                  </a:lnTo>
                  <a:lnTo>
                    <a:pt x="35" y="41"/>
                  </a:lnTo>
                  <a:lnTo>
                    <a:pt x="20" y="61"/>
                  </a:lnTo>
                  <a:lnTo>
                    <a:pt x="8" y="84"/>
                  </a:lnTo>
                  <a:lnTo>
                    <a:pt x="2" y="111"/>
                  </a:lnTo>
                  <a:lnTo>
                    <a:pt x="0" y="137"/>
                  </a:lnTo>
                  <a:lnTo>
                    <a:pt x="0" y="275"/>
                  </a:lnTo>
                  <a:lnTo>
                    <a:pt x="2" y="301"/>
                  </a:lnTo>
                  <a:lnTo>
                    <a:pt x="8" y="327"/>
                  </a:lnTo>
                  <a:lnTo>
                    <a:pt x="20" y="350"/>
                  </a:lnTo>
                  <a:lnTo>
                    <a:pt x="35" y="372"/>
                  </a:lnTo>
                  <a:lnTo>
                    <a:pt x="52" y="388"/>
                  </a:lnTo>
                  <a:lnTo>
                    <a:pt x="73" y="401"/>
                  </a:lnTo>
                  <a:lnTo>
                    <a:pt x="95" y="410"/>
                  </a:lnTo>
                  <a:lnTo>
                    <a:pt x="118" y="411"/>
                  </a:lnTo>
                  <a:close/>
                </a:path>
              </a:pathLst>
            </a:custGeom>
            <a:solidFill>
              <a:srgbClr val="FFFFFF"/>
            </a:solidFill>
            <a:ln w="7938">
              <a:solidFill>
                <a:srgbClr val="000000"/>
              </a:solidFill>
              <a:prstDash val="solid"/>
              <a:round/>
              <a:headEnd/>
              <a:tailEnd/>
            </a:ln>
          </p:spPr>
          <p:txBody>
            <a:bodyPr/>
            <a:lstStyle/>
            <a:p>
              <a:endParaRPr lang="en-US"/>
            </a:p>
          </p:txBody>
        </p:sp>
        <p:sp>
          <p:nvSpPr>
            <p:cNvPr id="23596" name="Rectangle 7"/>
            <p:cNvSpPr>
              <a:spLocks noChangeArrowheads="1"/>
            </p:cNvSpPr>
            <p:nvPr/>
          </p:nvSpPr>
          <p:spPr bwMode="auto">
            <a:xfrm>
              <a:off x="974" y="2770"/>
              <a:ext cx="213"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3000">
                  <a:solidFill>
                    <a:srgbClr val="000000"/>
                  </a:solidFill>
                  <a:latin typeface="Arial" pitchFamily="34" charset="0"/>
                </a:rPr>
                <a:t>1</a:t>
              </a:r>
              <a:endParaRPr lang="en-US"/>
            </a:p>
          </p:txBody>
        </p:sp>
      </p:grpSp>
      <p:grpSp>
        <p:nvGrpSpPr>
          <p:cNvPr id="3" name="Group 40"/>
          <p:cNvGrpSpPr>
            <a:grpSpLocks/>
          </p:cNvGrpSpPr>
          <p:nvPr/>
        </p:nvGrpSpPr>
        <p:grpSpPr bwMode="auto">
          <a:xfrm>
            <a:off x="2012950" y="3535363"/>
            <a:ext cx="1408113" cy="1089025"/>
            <a:chOff x="1268" y="2227"/>
            <a:chExt cx="887" cy="686"/>
          </a:xfrm>
        </p:grpSpPr>
        <p:sp>
          <p:nvSpPr>
            <p:cNvPr id="23591" name="Freeform 8"/>
            <p:cNvSpPr>
              <a:spLocks/>
            </p:cNvSpPr>
            <p:nvPr/>
          </p:nvSpPr>
          <p:spPr bwMode="auto">
            <a:xfrm>
              <a:off x="1682" y="2227"/>
              <a:ext cx="473" cy="412"/>
            </a:xfrm>
            <a:custGeom>
              <a:avLst/>
              <a:gdLst>
                <a:gd name="T0" fmla="*/ 119 w 473"/>
                <a:gd name="T1" fmla="*/ 412 h 412"/>
                <a:gd name="T2" fmla="*/ 355 w 473"/>
                <a:gd name="T3" fmla="*/ 412 h 412"/>
                <a:gd name="T4" fmla="*/ 378 w 473"/>
                <a:gd name="T5" fmla="*/ 409 h 412"/>
                <a:gd name="T6" fmla="*/ 400 w 473"/>
                <a:gd name="T7" fmla="*/ 400 h 412"/>
                <a:gd name="T8" fmla="*/ 420 w 473"/>
                <a:gd name="T9" fmla="*/ 389 h 412"/>
                <a:gd name="T10" fmla="*/ 438 w 473"/>
                <a:gd name="T11" fmla="*/ 371 h 412"/>
                <a:gd name="T12" fmla="*/ 453 w 473"/>
                <a:gd name="T13" fmla="*/ 351 h 412"/>
                <a:gd name="T14" fmla="*/ 464 w 473"/>
                <a:gd name="T15" fmla="*/ 326 h 412"/>
                <a:gd name="T16" fmla="*/ 470 w 473"/>
                <a:gd name="T17" fmla="*/ 300 h 412"/>
                <a:gd name="T18" fmla="*/ 473 w 473"/>
                <a:gd name="T19" fmla="*/ 274 h 412"/>
                <a:gd name="T20" fmla="*/ 473 w 473"/>
                <a:gd name="T21" fmla="*/ 138 h 412"/>
                <a:gd name="T22" fmla="*/ 470 w 473"/>
                <a:gd name="T23" fmla="*/ 110 h 412"/>
                <a:gd name="T24" fmla="*/ 464 w 473"/>
                <a:gd name="T25" fmla="*/ 84 h 412"/>
                <a:gd name="T26" fmla="*/ 453 w 473"/>
                <a:gd name="T27" fmla="*/ 61 h 412"/>
                <a:gd name="T28" fmla="*/ 438 w 473"/>
                <a:gd name="T29" fmla="*/ 40 h 412"/>
                <a:gd name="T30" fmla="*/ 420 w 473"/>
                <a:gd name="T31" fmla="*/ 23 h 412"/>
                <a:gd name="T32" fmla="*/ 400 w 473"/>
                <a:gd name="T33" fmla="*/ 10 h 412"/>
                <a:gd name="T34" fmla="*/ 378 w 473"/>
                <a:gd name="T35" fmla="*/ 3 h 412"/>
                <a:gd name="T36" fmla="*/ 355 w 473"/>
                <a:gd name="T37" fmla="*/ 0 h 412"/>
                <a:gd name="T38" fmla="*/ 119 w 473"/>
                <a:gd name="T39" fmla="*/ 0 h 412"/>
                <a:gd name="T40" fmla="*/ 95 w 473"/>
                <a:gd name="T41" fmla="*/ 3 h 412"/>
                <a:gd name="T42" fmla="*/ 73 w 473"/>
                <a:gd name="T43" fmla="*/ 10 h 412"/>
                <a:gd name="T44" fmla="*/ 53 w 473"/>
                <a:gd name="T45" fmla="*/ 23 h 412"/>
                <a:gd name="T46" fmla="*/ 35 w 473"/>
                <a:gd name="T47" fmla="*/ 40 h 412"/>
                <a:gd name="T48" fmla="*/ 20 w 473"/>
                <a:gd name="T49" fmla="*/ 61 h 412"/>
                <a:gd name="T50" fmla="*/ 9 w 473"/>
                <a:gd name="T51" fmla="*/ 84 h 412"/>
                <a:gd name="T52" fmla="*/ 3 w 473"/>
                <a:gd name="T53" fmla="*/ 110 h 412"/>
                <a:gd name="T54" fmla="*/ 0 w 473"/>
                <a:gd name="T55" fmla="*/ 138 h 412"/>
                <a:gd name="T56" fmla="*/ 0 w 473"/>
                <a:gd name="T57" fmla="*/ 274 h 412"/>
                <a:gd name="T58" fmla="*/ 3 w 473"/>
                <a:gd name="T59" fmla="*/ 300 h 412"/>
                <a:gd name="T60" fmla="*/ 9 w 473"/>
                <a:gd name="T61" fmla="*/ 326 h 412"/>
                <a:gd name="T62" fmla="*/ 20 w 473"/>
                <a:gd name="T63" fmla="*/ 351 h 412"/>
                <a:gd name="T64" fmla="*/ 35 w 473"/>
                <a:gd name="T65" fmla="*/ 371 h 412"/>
                <a:gd name="T66" fmla="*/ 53 w 473"/>
                <a:gd name="T67" fmla="*/ 389 h 412"/>
                <a:gd name="T68" fmla="*/ 73 w 473"/>
                <a:gd name="T69" fmla="*/ 400 h 412"/>
                <a:gd name="T70" fmla="*/ 95 w 473"/>
                <a:gd name="T71" fmla="*/ 409 h 412"/>
                <a:gd name="T72" fmla="*/ 119 w 473"/>
                <a:gd name="T73" fmla="*/ 412 h 41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73"/>
                <a:gd name="T112" fmla="*/ 0 h 412"/>
                <a:gd name="T113" fmla="*/ 473 w 473"/>
                <a:gd name="T114" fmla="*/ 412 h 41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73" h="412">
                  <a:moveTo>
                    <a:pt x="119" y="412"/>
                  </a:moveTo>
                  <a:lnTo>
                    <a:pt x="355" y="412"/>
                  </a:lnTo>
                  <a:lnTo>
                    <a:pt x="378" y="409"/>
                  </a:lnTo>
                  <a:lnTo>
                    <a:pt x="400" y="400"/>
                  </a:lnTo>
                  <a:lnTo>
                    <a:pt x="420" y="389"/>
                  </a:lnTo>
                  <a:lnTo>
                    <a:pt x="438" y="371"/>
                  </a:lnTo>
                  <a:lnTo>
                    <a:pt x="453" y="351"/>
                  </a:lnTo>
                  <a:lnTo>
                    <a:pt x="464" y="326"/>
                  </a:lnTo>
                  <a:lnTo>
                    <a:pt x="470" y="300"/>
                  </a:lnTo>
                  <a:lnTo>
                    <a:pt x="473" y="274"/>
                  </a:lnTo>
                  <a:lnTo>
                    <a:pt x="473" y="138"/>
                  </a:lnTo>
                  <a:lnTo>
                    <a:pt x="470" y="110"/>
                  </a:lnTo>
                  <a:lnTo>
                    <a:pt x="464" y="84"/>
                  </a:lnTo>
                  <a:lnTo>
                    <a:pt x="453" y="61"/>
                  </a:lnTo>
                  <a:lnTo>
                    <a:pt x="438" y="40"/>
                  </a:lnTo>
                  <a:lnTo>
                    <a:pt x="420" y="23"/>
                  </a:lnTo>
                  <a:lnTo>
                    <a:pt x="400" y="10"/>
                  </a:lnTo>
                  <a:lnTo>
                    <a:pt x="378" y="3"/>
                  </a:lnTo>
                  <a:lnTo>
                    <a:pt x="355" y="0"/>
                  </a:lnTo>
                  <a:lnTo>
                    <a:pt x="119" y="0"/>
                  </a:lnTo>
                  <a:lnTo>
                    <a:pt x="95" y="3"/>
                  </a:lnTo>
                  <a:lnTo>
                    <a:pt x="73" y="10"/>
                  </a:lnTo>
                  <a:lnTo>
                    <a:pt x="53" y="23"/>
                  </a:lnTo>
                  <a:lnTo>
                    <a:pt x="35" y="40"/>
                  </a:lnTo>
                  <a:lnTo>
                    <a:pt x="20" y="61"/>
                  </a:lnTo>
                  <a:lnTo>
                    <a:pt x="9" y="84"/>
                  </a:lnTo>
                  <a:lnTo>
                    <a:pt x="3" y="110"/>
                  </a:lnTo>
                  <a:lnTo>
                    <a:pt x="0" y="138"/>
                  </a:lnTo>
                  <a:lnTo>
                    <a:pt x="0" y="274"/>
                  </a:lnTo>
                  <a:lnTo>
                    <a:pt x="3" y="300"/>
                  </a:lnTo>
                  <a:lnTo>
                    <a:pt x="9" y="326"/>
                  </a:lnTo>
                  <a:lnTo>
                    <a:pt x="20" y="351"/>
                  </a:lnTo>
                  <a:lnTo>
                    <a:pt x="35" y="371"/>
                  </a:lnTo>
                  <a:lnTo>
                    <a:pt x="53" y="389"/>
                  </a:lnTo>
                  <a:lnTo>
                    <a:pt x="73" y="400"/>
                  </a:lnTo>
                  <a:lnTo>
                    <a:pt x="95" y="409"/>
                  </a:lnTo>
                  <a:lnTo>
                    <a:pt x="119" y="412"/>
                  </a:lnTo>
                  <a:close/>
                </a:path>
              </a:pathLst>
            </a:custGeom>
            <a:solidFill>
              <a:srgbClr val="FFFFFF"/>
            </a:solidFill>
            <a:ln w="7938">
              <a:solidFill>
                <a:srgbClr val="000000"/>
              </a:solidFill>
              <a:prstDash val="solid"/>
              <a:round/>
              <a:headEnd/>
              <a:tailEnd/>
            </a:ln>
          </p:spPr>
          <p:txBody>
            <a:bodyPr/>
            <a:lstStyle/>
            <a:p>
              <a:endParaRPr lang="en-US"/>
            </a:p>
          </p:txBody>
        </p:sp>
        <p:sp>
          <p:nvSpPr>
            <p:cNvPr id="23592" name="Rectangle 9"/>
            <p:cNvSpPr>
              <a:spLocks noChangeArrowheads="1"/>
            </p:cNvSpPr>
            <p:nvPr/>
          </p:nvSpPr>
          <p:spPr bwMode="auto">
            <a:xfrm>
              <a:off x="1861" y="2290"/>
              <a:ext cx="13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3000" dirty="0">
                  <a:solidFill>
                    <a:srgbClr val="000000"/>
                  </a:solidFill>
                  <a:latin typeface="Arial" pitchFamily="34" charset="0"/>
                </a:rPr>
                <a:t>2</a:t>
              </a:r>
              <a:endParaRPr lang="en-US" dirty="0"/>
            </a:p>
          </p:txBody>
        </p:sp>
        <p:sp>
          <p:nvSpPr>
            <p:cNvPr id="23593" name="Freeform 16"/>
            <p:cNvSpPr>
              <a:spLocks/>
            </p:cNvSpPr>
            <p:nvPr/>
          </p:nvSpPr>
          <p:spPr bwMode="auto">
            <a:xfrm>
              <a:off x="1268" y="2433"/>
              <a:ext cx="360" cy="480"/>
            </a:xfrm>
            <a:custGeom>
              <a:avLst/>
              <a:gdLst>
                <a:gd name="T0" fmla="*/ 0 w 360"/>
                <a:gd name="T1" fmla="*/ 480 h 480"/>
                <a:gd name="T2" fmla="*/ 97 w 360"/>
                <a:gd name="T3" fmla="*/ 480 h 480"/>
                <a:gd name="T4" fmla="*/ 118 w 360"/>
                <a:gd name="T5" fmla="*/ 478 h 480"/>
                <a:gd name="T6" fmla="*/ 138 w 360"/>
                <a:gd name="T7" fmla="*/ 469 h 480"/>
                <a:gd name="T8" fmla="*/ 157 w 360"/>
                <a:gd name="T9" fmla="*/ 456 h 480"/>
                <a:gd name="T10" fmla="*/ 172 w 360"/>
                <a:gd name="T11" fmla="*/ 438 h 480"/>
                <a:gd name="T12" fmla="*/ 183 w 360"/>
                <a:gd name="T13" fmla="*/ 417 h 480"/>
                <a:gd name="T14" fmla="*/ 190 w 360"/>
                <a:gd name="T15" fmla="*/ 393 h 480"/>
                <a:gd name="T16" fmla="*/ 193 w 360"/>
                <a:gd name="T17" fmla="*/ 369 h 480"/>
                <a:gd name="T18" fmla="*/ 193 w 360"/>
                <a:gd name="T19" fmla="*/ 128 h 480"/>
                <a:gd name="T20" fmla="*/ 195 w 360"/>
                <a:gd name="T21" fmla="*/ 103 h 480"/>
                <a:gd name="T22" fmla="*/ 202 w 360"/>
                <a:gd name="T23" fmla="*/ 80 h 480"/>
                <a:gd name="T24" fmla="*/ 212 w 360"/>
                <a:gd name="T25" fmla="*/ 57 h 480"/>
                <a:gd name="T26" fmla="*/ 225 w 360"/>
                <a:gd name="T27" fmla="*/ 38 h 480"/>
                <a:gd name="T28" fmla="*/ 242 w 360"/>
                <a:gd name="T29" fmla="*/ 22 h 480"/>
                <a:gd name="T30" fmla="*/ 262 w 360"/>
                <a:gd name="T31" fmla="*/ 10 h 480"/>
                <a:gd name="T32" fmla="*/ 282 w 360"/>
                <a:gd name="T33" fmla="*/ 3 h 480"/>
                <a:gd name="T34" fmla="*/ 303 w 360"/>
                <a:gd name="T35" fmla="*/ 0 h 480"/>
                <a:gd name="T36" fmla="*/ 360 w 360"/>
                <a:gd name="T37" fmla="*/ 0 h 48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60"/>
                <a:gd name="T58" fmla="*/ 0 h 480"/>
                <a:gd name="T59" fmla="*/ 360 w 360"/>
                <a:gd name="T60" fmla="*/ 480 h 48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60" h="480">
                  <a:moveTo>
                    <a:pt x="0" y="480"/>
                  </a:moveTo>
                  <a:lnTo>
                    <a:pt x="97" y="480"/>
                  </a:lnTo>
                  <a:lnTo>
                    <a:pt x="118" y="478"/>
                  </a:lnTo>
                  <a:lnTo>
                    <a:pt x="138" y="469"/>
                  </a:lnTo>
                  <a:lnTo>
                    <a:pt x="157" y="456"/>
                  </a:lnTo>
                  <a:lnTo>
                    <a:pt x="172" y="438"/>
                  </a:lnTo>
                  <a:lnTo>
                    <a:pt x="183" y="417"/>
                  </a:lnTo>
                  <a:lnTo>
                    <a:pt x="190" y="393"/>
                  </a:lnTo>
                  <a:lnTo>
                    <a:pt x="193" y="369"/>
                  </a:lnTo>
                  <a:lnTo>
                    <a:pt x="193" y="128"/>
                  </a:lnTo>
                  <a:lnTo>
                    <a:pt x="195" y="103"/>
                  </a:lnTo>
                  <a:lnTo>
                    <a:pt x="202" y="80"/>
                  </a:lnTo>
                  <a:lnTo>
                    <a:pt x="212" y="57"/>
                  </a:lnTo>
                  <a:lnTo>
                    <a:pt x="225" y="38"/>
                  </a:lnTo>
                  <a:lnTo>
                    <a:pt x="242" y="22"/>
                  </a:lnTo>
                  <a:lnTo>
                    <a:pt x="262" y="10"/>
                  </a:lnTo>
                  <a:lnTo>
                    <a:pt x="282" y="3"/>
                  </a:lnTo>
                  <a:lnTo>
                    <a:pt x="303" y="0"/>
                  </a:lnTo>
                  <a:lnTo>
                    <a:pt x="360" y="0"/>
                  </a:lnTo>
                </a:path>
              </a:pathLst>
            </a:custGeom>
            <a:noFill/>
            <a:ln w="23813">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3594" name="Freeform 17"/>
            <p:cNvSpPr>
              <a:spLocks/>
            </p:cNvSpPr>
            <p:nvPr/>
          </p:nvSpPr>
          <p:spPr bwMode="auto">
            <a:xfrm>
              <a:off x="1615" y="2355"/>
              <a:ext cx="67" cy="156"/>
            </a:xfrm>
            <a:custGeom>
              <a:avLst/>
              <a:gdLst>
                <a:gd name="T0" fmla="*/ 0 w 67"/>
                <a:gd name="T1" fmla="*/ 0 h 156"/>
                <a:gd name="T2" fmla="*/ 67 w 67"/>
                <a:gd name="T3" fmla="*/ 78 h 156"/>
                <a:gd name="T4" fmla="*/ 0 w 67"/>
                <a:gd name="T5" fmla="*/ 156 h 156"/>
                <a:gd name="T6" fmla="*/ 0 w 67"/>
                <a:gd name="T7" fmla="*/ 0 h 156"/>
                <a:gd name="T8" fmla="*/ 0 60000 65536"/>
                <a:gd name="T9" fmla="*/ 0 60000 65536"/>
                <a:gd name="T10" fmla="*/ 0 60000 65536"/>
                <a:gd name="T11" fmla="*/ 0 60000 65536"/>
                <a:gd name="T12" fmla="*/ 0 w 67"/>
                <a:gd name="T13" fmla="*/ 0 h 156"/>
                <a:gd name="T14" fmla="*/ 67 w 67"/>
                <a:gd name="T15" fmla="*/ 156 h 156"/>
              </a:gdLst>
              <a:ahLst/>
              <a:cxnLst>
                <a:cxn ang="T8">
                  <a:pos x="T0" y="T1"/>
                </a:cxn>
                <a:cxn ang="T9">
                  <a:pos x="T2" y="T3"/>
                </a:cxn>
                <a:cxn ang="T10">
                  <a:pos x="T4" y="T5"/>
                </a:cxn>
                <a:cxn ang="T11">
                  <a:pos x="T6" y="T7"/>
                </a:cxn>
              </a:cxnLst>
              <a:rect l="T12" t="T13" r="T14" b="T15"/>
              <a:pathLst>
                <a:path w="67" h="156">
                  <a:moveTo>
                    <a:pt x="0" y="0"/>
                  </a:moveTo>
                  <a:lnTo>
                    <a:pt x="67" y="78"/>
                  </a:lnTo>
                  <a:lnTo>
                    <a:pt x="0" y="156"/>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4" name="Group 41"/>
          <p:cNvGrpSpPr>
            <a:grpSpLocks/>
          </p:cNvGrpSpPr>
          <p:nvPr/>
        </p:nvGrpSpPr>
        <p:grpSpPr bwMode="auto">
          <a:xfrm>
            <a:off x="2012950" y="4624388"/>
            <a:ext cx="1408113" cy="1196975"/>
            <a:chOff x="1268" y="2913"/>
            <a:chExt cx="887" cy="754"/>
          </a:xfrm>
        </p:grpSpPr>
        <p:sp>
          <p:nvSpPr>
            <p:cNvPr id="23587" name="Freeform 14"/>
            <p:cNvSpPr>
              <a:spLocks/>
            </p:cNvSpPr>
            <p:nvPr/>
          </p:nvSpPr>
          <p:spPr bwMode="auto">
            <a:xfrm>
              <a:off x="1682" y="3256"/>
              <a:ext cx="473" cy="411"/>
            </a:xfrm>
            <a:custGeom>
              <a:avLst/>
              <a:gdLst>
                <a:gd name="T0" fmla="*/ 119 w 473"/>
                <a:gd name="T1" fmla="*/ 411 h 411"/>
                <a:gd name="T2" fmla="*/ 355 w 473"/>
                <a:gd name="T3" fmla="*/ 411 h 411"/>
                <a:gd name="T4" fmla="*/ 378 w 473"/>
                <a:gd name="T5" fmla="*/ 409 h 411"/>
                <a:gd name="T6" fmla="*/ 400 w 473"/>
                <a:gd name="T7" fmla="*/ 401 h 411"/>
                <a:gd name="T8" fmla="*/ 420 w 473"/>
                <a:gd name="T9" fmla="*/ 388 h 411"/>
                <a:gd name="T10" fmla="*/ 438 w 473"/>
                <a:gd name="T11" fmla="*/ 372 h 411"/>
                <a:gd name="T12" fmla="*/ 453 w 473"/>
                <a:gd name="T13" fmla="*/ 350 h 411"/>
                <a:gd name="T14" fmla="*/ 464 w 473"/>
                <a:gd name="T15" fmla="*/ 327 h 411"/>
                <a:gd name="T16" fmla="*/ 470 w 473"/>
                <a:gd name="T17" fmla="*/ 301 h 411"/>
                <a:gd name="T18" fmla="*/ 473 w 473"/>
                <a:gd name="T19" fmla="*/ 274 h 411"/>
                <a:gd name="T20" fmla="*/ 473 w 473"/>
                <a:gd name="T21" fmla="*/ 137 h 411"/>
                <a:gd name="T22" fmla="*/ 470 w 473"/>
                <a:gd name="T23" fmla="*/ 110 h 411"/>
                <a:gd name="T24" fmla="*/ 464 w 473"/>
                <a:gd name="T25" fmla="*/ 84 h 411"/>
                <a:gd name="T26" fmla="*/ 453 w 473"/>
                <a:gd name="T27" fmla="*/ 61 h 411"/>
                <a:gd name="T28" fmla="*/ 438 w 473"/>
                <a:gd name="T29" fmla="*/ 41 h 411"/>
                <a:gd name="T30" fmla="*/ 420 w 473"/>
                <a:gd name="T31" fmla="*/ 23 h 411"/>
                <a:gd name="T32" fmla="*/ 400 w 473"/>
                <a:gd name="T33" fmla="*/ 10 h 411"/>
                <a:gd name="T34" fmla="*/ 378 w 473"/>
                <a:gd name="T35" fmla="*/ 3 h 411"/>
                <a:gd name="T36" fmla="*/ 355 w 473"/>
                <a:gd name="T37" fmla="*/ 0 h 411"/>
                <a:gd name="T38" fmla="*/ 119 w 473"/>
                <a:gd name="T39" fmla="*/ 0 h 411"/>
                <a:gd name="T40" fmla="*/ 95 w 473"/>
                <a:gd name="T41" fmla="*/ 3 h 411"/>
                <a:gd name="T42" fmla="*/ 73 w 473"/>
                <a:gd name="T43" fmla="*/ 10 h 411"/>
                <a:gd name="T44" fmla="*/ 53 w 473"/>
                <a:gd name="T45" fmla="*/ 23 h 411"/>
                <a:gd name="T46" fmla="*/ 35 w 473"/>
                <a:gd name="T47" fmla="*/ 41 h 411"/>
                <a:gd name="T48" fmla="*/ 20 w 473"/>
                <a:gd name="T49" fmla="*/ 61 h 411"/>
                <a:gd name="T50" fmla="*/ 9 w 473"/>
                <a:gd name="T51" fmla="*/ 84 h 411"/>
                <a:gd name="T52" fmla="*/ 3 w 473"/>
                <a:gd name="T53" fmla="*/ 110 h 411"/>
                <a:gd name="T54" fmla="*/ 0 w 473"/>
                <a:gd name="T55" fmla="*/ 137 h 411"/>
                <a:gd name="T56" fmla="*/ 0 w 473"/>
                <a:gd name="T57" fmla="*/ 274 h 411"/>
                <a:gd name="T58" fmla="*/ 3 w 473"/>
                <a:gd name="T59" fmla="*/ 301 h 411"/>
                <a:gd name="T60" fmla="*/ 9 w 473"/>
                <a:gd name="T61" fmla="*/ 327 h 411"/>
                <a:gd name="T62" fmla="*/ 20 w 473"/>
                <a:gd name="T63" fmla="*/ 350 h 411"/>
                <a:gd name="T64" fmla="*/ 35 w 473"/>
                <a:gd name="T65" fmla="*/ 372 h 411"/>
                <a:gd name="T66" fmla="*/ 53 w 473"/>
                <a:gd name="T67" fmla="*/ 388 h 411"/>
                <a:gd name="T68" fmla="*/ 73 w 473"/>
                <a:gd name="T69" fmla="*/ 401 h 411"/>
                <a:gd name="T70" fmla="*/ 95 w 473"/>
                <a:gd name="T71" fmla="*/ 409 h 411"/>
                <a:gd name="T72" fmla="*/ 119 w 473"/>
                <a:gd name="T73" fmla="*/ 411 h 41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73"/>
                <a:gd name="T112" fmla="*/ 0 h 411"/>
                <a:gd name="T113" fmla="*/ 473 w 473"/>
                <a:gd name="T114" fmla="*/ 411 h 41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73" h="411">
                  <a:moveTo>
                    <a:pt x="119" y="411"/>
                  </a:moveTo>
                  <a:lnTo>
                    <a:pt x="355" y="411"/>
                  </a:lnTo>
                  <a:lnTo>
                    <a:pt x="378" y="409"/>
                  </a:lnTo>
                  <a:lnTo>
                    <a:pt x="400" y="401"/>
                  </a:lnTo>
                  <a:lnTo>
                    <a:pt x="420" y="388"/>
                  </a:lnTo>
                  <a:lnTo>
                    <a:pt x="438" y="372"/>
                  </a:lnTo>
                  <a:lnTo>
                    <a:pt x="453" y="350"/>
                  </a:lnTo>
                  <a:lnTo>
                    <a:pt x="464" y="327"/>
                  </a:lnTo>
                  <a:lnTo>
                    <a:pt x="470" y="301"/>
                  </a:lnTo>
                  <a:lnTo>
                    <a:pt x="473" y="274"/>
                  </a:lnTo>
                  <a:lnTo>
                    <a:pt x="473" y="137"/>
                  </a:lnTo>
                  <a:lnTo>
                    <a:pt x="470" y="110"/>
                  </a:lnTo>
                  <a:lnTo>
                    <a:pt x="464" y="84"/>
                  </a:lnTo>
                  <a:lnTo>
                    <a:pt x="453" y="61"/>
                  </a:lnTo>
                  <a:lnTo>
                    <a:pt x="438" y="41"/>
                  </a:lnTo>
                  <a:lnTo>
                    <a:pt x="420" y="23"/>
                  </a:lnTo>
                  <a:lnTo>
                    <a:pt x="400" y="10"/>
                  </a:lnTo>
                  <a:lnTo>
                    <a:pt x="378" y="3"/>
                  </a:lnTo>
                  <a:lnTo>
                    <a:pt x="355" y="0"/>
                  </a:lnTo>
                  <a:lnTo>
                    <a:pt x="119" y="0"/>
                  </a:lnTo>
                  <a:lnTo>
                    <a:pt x="95" y="3"/>
                  </a:lnTo>
                  <a:lnTo>
                    <a:pt x="73" y="10"/>
                  </a:lnTo>
                  <a:lnTo>
                    <a:pt x="53" y="23"/>
                  </a:lnTo>
                  <a:lnTo>
                    <a:pt x="35" y="41"/>
                  </a:lnTo>
                  <a:lnTo>
                    <a:pt x="20" y="61"/>
                  </a:lnTo>
                  <a:lnTo>
                    <a:pt x="9" y="84"/>
                  </a:lnTo>
                  <a:lnTo>
                    <a:pt x="3" y="110"/>
                  </a:lnTo>
                  <a:lnTo>
                    <a:pt x="0" y="137"/>
                  </a:lnTo>
                  <a:lnTo>
                    <a:pt x="0" y="274"/>
                  </a:lnTo>
                  <a:lnTo>
                    <a:pt x="3" y="301"/>
                  </a:lnTo>
                  <a:lnTo>
                    <a:pt x="9" y="327"/>
                  </a:lnTo>
                  <a:lnTo>
                    <a:pt x="20" y="350"/>
                  </a:lnTo>
                  <a:lnTo>
                    <a:pt x="35" y="372"/>
                  </a:lnTo>
                  <a:lnTo>
                    <a:pt x="53" y="388"/>
                  </a:lnTo>
                  <a:lnTo>
                    <a:pt x="73" y="401"/>
                  </a:lnTo>
                  <a:lnTo>
                    <a:pt x="95" y="409"/>
                  </a:lnTo>
                  <a:lnTo>
                    <a:pt x="119" y="411"/>
                  </a:lnTo>
                  <a:close/>
                </a:path>
              </a:pathLst>
            </a:custGeom>
            <a:solidFill>
              <a:srgbClr val="FFFFFF"/>
            </a:solidFill>
            <a:ln w="7938">
              <a:solidFill>
                <a:srgbClr val="000000"/>
              </a:solidFill>
              <a:prstDash val="solid"/>
              <a:round/>
              <a:headEnd/>
              <a:tailEnd/>
            </a:ln>
          </p:spPr>
          <p:txBody>
            <a:bodyPr/>
            <a:lstStyle/>
            <a:p>
              <a:endParaRPr lang="en-US"/>
            </a:p>
          </p:txBody>
        </p:sp>
        <p:sp>
          <p:nvSpPr>
            <p:cNvPr id="23588" name="Rectangle 15"/>
            <p:cNvSpPr>
              <a:spLocks noChangeArrowheads="1"/>
            </p:cNvSpPr>
            <p:nvPr/>
          </p:nvSpPr>
          <p:spPr bwMode="auto">
            <a:xfrm>
              <a:off x="1861" y="3319"/>
              <a:ext cx="133"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3000">
                  <a:solidFill>
                    <a:srgbClr val="000000"/>
                  </a:solidFill>
                  <a:latin typeface="Arial" pitchFamily="34" charset="0"/>
                </a:rPr>
                <a:t>3</a:t>
              </a:r>
              <a:endParaRPr lang="en-US"/>
            </a:p>
          </p:txBody>
        </p:sp>
        <p:sp>
          <p:nvSpPr>
            <p:cNvPr id="23589" name="Freeform 18"/>
            <p:cNvSpPr>
              <a:spLocks/>
            </p:cNvSpPr>
            <p:nvPr/>
          </p:nvSpPr>
          <p:spPr bwMode="auto">
            <a:xfrm>
              <a:off x="1268" y="2913"/>
              <a:ext cx="360" cy="549"/>
            </a:xfrm>
            <a:custGeom>
              <a:avLst/>
              <a:gdLst>
                <a:gd name="T0" fmla="*/ 0 w 360"/>
                <a:gd name="T1" fmla="*/ 0 h 549"/>
                <a:gd name="T2" fmla="*/ 97 w 360"/>
                <a:gd name="T3" fmla="*/ 0 h 549"/>
                <a:gd name="T4" fmla="*/ 118 w 360"/>
                <a:gd name="T5" fmla="*/ 3 h 549"/>
                <a:gd name="T6" fmla="*/ 138 w 360"/>
                <a:gd name="T7" fmla="*/ 11 h 549"/>
                <a:gd name="T8" fmla="*/ 157 w 360"/>
                <a:gd name="T9" fmla="*/ 24 h 549"/>
                <a:gd name="T10" fmla="*/ 172 w 360"/>
                <a:gd name="T11" fmla="*/ 41 h 549"/>
                <a:gd name="T12" fmla="*/ 183 w 360"/>
                <a:gd name="T13" fmla="*/ 63 h 549"/>
                <a:gd name="T14" fmla="*/ 190 w 360"/>
                <a:gd name="T15" fmla="*/ 86 h 549"/>
                <a:gd name="T16" fmla="*/ 193 w 360"/>
                <a:gd name="T17" fmla="*/ 111 h 549"/>
                <a:gd name="T18" fmla="*/ 193 w 360"/>
                <a:gd name="T19" fmla="*/ 420 h 549"/>
                <a:gd name="T20" fmla="*/ 195 w 360"/>
                <a:gd name="T21" fmla="*/ 445 h 549"/>
                <a:gd name="T22" fmla="*/ 202 w 360"/>
                <a:gd name="T23" fmla="*/ 469 h 549"/>
                <a:gd name="T24" fmla="*/ 212 w 360"/>
                <a:gd name="T25" fmla="*/ 491 h 549"/>
                <a:gd name="T26" fmla="*/ 225 w 360"/>
                <a:gd name="T27" fmla="*/ 511 h 549"/>
                <a:gd name="T28" fmla="*/ 242 w 360"/>
                <a:gd name="T29" fmla="*/ 527 h 549"/>
                <a:gd name="T30" fmla="*/ 262 w 360"/>
                <a:gd name="T31" fmla="*/ 539 h 549"/>
                <a:gd name="T32" fmla="*/ 282 w 360"/>
                <a:gd name="T33" fmla="*/ 546 h 549"/>
                <a:gd name="T34" fmla="*/ 303 w 360"/>
                <a:gd name="T35" fmla="*/ 549 h 549"/>
                <a:gd name="T36" fmla="*/ 360 w 360"/>
                <a:gd name="T37" fmla="*/ 549 h 5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60"/>
                <a:gd name="T58" fmla="*/ 0 h 549"/>
                <a:gd name="T59" fmla="*/ 360 w 360"/>
                <a:gd name="T60" fmla="*/ 549 h 549"/>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60" h="549">
                  <a:moveTo>
                    <a:pt x="0" y="0"/>
                  </a:moveTo>
                  <a:lnTo>
                    <a:pt x="97" y="0"/>
                  </a:lnTo>
                  <a:lnTo>
                    <a:pt x="118" y="3"/>
                  </a:lnTo>
                  <a:lnTo>
                    <a:pt x="138" y="11"/>
                  </a:lnTo>
                  <a:lnTo>
                    <a:pt x="157" y="24"/>
                  </a:lnTo>
                  <a:lnTo>
                    <a:pt x="172" y="41"/>
                  </a:lnTo>
                  <a:lnTo>
                    <a:pt x="183" y="63"/>
                  </a:lnTo>
                  <a:lnTo>
                    <a:pt x="190" y="86"/>
                  </a:lnTo>
                  <a:lnTo>
                    <a:pt x="193" y="111"/>
                  </a:lnTo>
                  <a:lnTo>
                    <a:pt x="193" y="420"/>
                  </a:lnTo>
                  <a:lnTo>
                    <a:pt x="195" y="445"/>
                  </a:lnTo>
                  <a:lnTo>
                    <a:pt x="202" y="469"/>
                  </a:lnTo>
                  <a:lnTo>
                    <a:pt x="212" y="491"/>
                  </a:lnTo>
                  <a:lnTo>
                    <a:pt x="225" y="511"/>
                  </a:lnTo>
                  <a:lnTo>
                    <a:pt x="242" y="527"/>
                  </a:lnTo>
                  <a:lnTo>
                    <a:pt x="262" y="539"/>
                  </a:lnTo>
                  <a:lnTo>
                    <a:pt x="282" y="546"/>
                  </a:lnTo>
                  <a:lnTo>
                    <a:pt x="303" y="549"/>
                  </a:lnTo>
                  <a:lnTo>
                    <a:pt x="360" y="549"/>
                  </a:lnTo>
                </a:path>
              </a:pathLst>
            </a:custGeom>
            <a:noFill/>
            <a:ln w="23813">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3590" name="Freeform 19"/>
            <p:cNvSpPr>
              <a:spLocks/>
            </p:cNvSpPr>
            <p:nvPr/>
          </p:nvSpPr>
          <p:spPr bwMode="auto">
            <a:xfrm>
              <a:off x="1615" y="3384"/>
              <a:ext cx="67" cy="157"/>
            </a:xfrm>
            <a:custGeom>
              <a:avLst/>
              <a:gdLst>
                <a:gd name="T0" fmla="*/ 0 w 67"/>
                <a:gd name="T1" fmla="*/ 0 h 157"/>
                <a:gd name="T2" fmla="*/ 67 w 67"/>
                <a:gd name="T3" fmla="*/ 78 h 157"/>
                <a:gd name="T4" fmla="*/ 0 w 67"/>
                <a:gd name="T5" fmla="*/ 157 h 157"/>
                <a:gd name="T6" fmla="*/ 0 w 67"/>
                <a:gd name="T7" fmla="*/ 0 h 157"/>
                <a:gd name="T8" fmla="*/ 0 60000 65536"/>
                <a:gd name="T9" fmla="*/ 0 60000 65536"/>
                <a:gd name="T10" fmla="*/ 0 60000 65536"/>
                <a:gd name="T11" fmla="*/ 0 60000 65536"/>
                <a:gd name="T12" fmla="*/ 0 w 67"/>
                <a:gd name="T13" fmla="*/ 0 h 157"/>
                <a:gd name="T14" fmla="*/ 67 w 67"/>
                <a:gd name="T15" fmla="*/ 157 h 157"/>
              </a:gdLst>
              <a:ahLst/>
              <a:cxnLst>
                <a:cxn ang="T8">
                  <a:pos x="T0" y="T1"/>
                </a:cxn>
                <a:cxn ang="T9">
                  <a:pos x="T2" y="T3"/>
                </a:cxn>
                <a:cxn ang="T10">
                  <a:pos x="T4" y="T5"/>
                </a:cxn>
                <a:cxn ang="T11">
                  <a:pos x="T6" y="T7"/>
                </a:cxn>
              </a:cxnLst>
              <a:rect l="T12" t="T13" r="T14" b="T15"/>
              <a:pathLst>
                <a:path w="67" h="157">
                  <a:moveTo>
                    <a:pt x="0" y="0"/>
                  </a:moveTo>
                  <a:lnTo>
                    <a:pt x="67" y="78"/>
                  </a:lnTo>
                  <a:lnTo>
                    <a:pt x="0" y="15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5" name="Group 42"/>
          <p:cNvGrpSpPr>
            <a:grpSpLocks/>
          </p:cNvGrpSpPr>
          <p:nvPr/>
        </p:nvGrpSpPr>
        <p:grpSpPr bwMode="auto">
          <a:xfrm>
            <a:off x="3421063" y="3535363"/>
            <a:ext cx="1125537" cy="654050"/>
            <a:chOff x="2155" y="2227"/>
            <a:chExt cx="709" cy="412"/>
          </a:xfrm>
        </p:grpSpPr>
        <p:sp>
          <p:nvSpPr>
            <p:cNvPr id="23583" name="Freeform 10"/>
            <p:cNvSpPr>
              <a:spLocks/>
            </p:cNvSpPr>
            <p:nvPr/>
          </p:nvSpPr>
          <p:spPr bwMode="auto">
            <a:xfrm>
              <a:off x="2391" y="2227"/>
              <a:ext cx="473" cy="412"/>
            </a:xfrm>
            <a:custGeom>
              <a:avLst/>
              <a:gdLst>
                <a:gd name="T0" fmla="*/ 119 w 473"/>
                <a:gd name="T1" fmla="*/ 412 h 412"/>
                <a:gd name="T2" fmla="*/ 356 w 473"/>
                <a:gd name="T3" fmla="*/ 412 h 412"/>
                <a:gd name="T4" fmla="*/ 378 w 473"/>
                <a:gd name="T5" fmla="*/ 409 h 412"/>
                <a:gd name="T6" fmla="*/ 401 w 473"/>
                <a:gd name="T7" fmla="*/ 400 h 412"/>
                <a:gd name="T8" fmla="*/ 421 w 473"/>
                <a:gd name="T9" fmla="*/ 389 h 412"/>
                <a:gd name="T10" fmla="*/ 438 w 473"/>
                <a:gd name="T11" fmla="*/ 371 h 412"/>
                <a:gd name="T12" fmla="*/ 453 w 473"/>
                <a:gd name="T13" fmla="*/ 351 h 412"/>
                <a:gd name="T14" fmla="*/ 464 w 473"/>
                <a:gd name="T15" fmla="*/ 326 h 412"/>
                <a:gd name="T16" fmla="*/ 471 w 473"/>
                <a:gd name="T17" fmla="*/ 300 h 412"/>
                <a:gd name="T18" fmla="*/ 473 w 473"/>
                <a:gd name="T19" fmla="*/ 274 h 412"/>
                <a:gd name="T20" fmla="*/ 473 w 473"/>
                <a:gd name="T21" fmla="*/ 138 h 412"/>
                <a:gd name="T22" fmla="*/ 471 w 473"/>
                <a:gd name="T23" fmla="*/ 110 h 412"/>
                <a:gd name="T24" fmla="*/ 464 w 473"/>
                <a:gd name="T25" fmla="*/ 84 h 412"/>
                <a:gd name="T26" fmla="*/ 453 w 473"/>
                <a:gd name="T27" fmla="*/ 61 h 412"/>
                <a:gd name="T28" fmla="*/ 438 w 473"/>
                <a:gd name="T29" fmla="*/ 40 h 412"/>
                <a:gd name="T30" fmla="*/ 421 w 473"/>
                <a:gd name="T31" fmla="*/ 23 h 412"/>
                <a:gd name="T32" fmla="*/ 401 w 473"/>
                <a:gd name="T33" fmla="*/ 10 h 412"/>
                <a:gd name="T34" fmla="*/ 378 w 473"/>
                <a:gd name="T35" fmla="*/ 3 h 412"/>
                <a:gd name="T36" fmla="*/ 356 w 473"/>
                <a:gd name="T37" fmla="*/ 0 h 412"/>
                <a:gd name="T38" fmla="*/ 119 w 473"/>
                <a:gd name="T39" fmla="*/ 0 h 412"/>
                <a:gd name="T40" fmla="*/ 95 w 473"/>
                <a:gd name="T41" fmla="*/ 3 h 412"/>
                <a:gd name="T42" fmla="*/ 73 w 473"/>
                <a:gd name="T43" fmla="*/ 10 h 412"/>
                <a:gd name="T44" fmla="*/ 53 w 473"/>
                <a:gd name="T45" fmla="*/ 23 h 412"/>
                <a:gd name="T46" fmla="*/ 35 w 473"/>
                <a:gd name="T47" fmla="*/ 40 h 412"/>
                <a:gd name="T48" fmla="*/ 20 w 473"/>
                <a:gd name="T49" fmla="*/ 61 h 412"/>
                <a:gd name="T50" fmla="*/ 9 w 473"/>
                <a:gd name="T51" fmla="*/ 84 h 412"/>
                <a:gd name="T52" fmla="*/ 3 w 473"/>
                <a:gd name="T53" fmla="*/ 110 h 412"/>
                <a:gd name="T54" fmla="*/ 0 w 473"/>
                <a:gd name="T55" fmla="*/ 138 h 412"/>
                <a:gd name="T56" fmla="*/ 0 w 473"/>
                <a:gd name="T57" fmla="*/ 274 h 412"/>
                <a:gd name="T58" fmla="*/ 3 w 473"/>
                <a:gd name="T59" fmla="*/ 300 h 412"/>
                <a:gd name="T60" fmla="*/ 9 w 473"/>
                <a:gd name="T61" fmla="*/ 326 h 412"/>
                <a:gd name="T62" fmla="*/ 20 w 473"/>
                <a:gd name="T63" fmla="*/ 351 h 412"/>
                <a:gd name="T64" fmla="*/ 35 w 473"/>
                <a:gd name="T65" fmla="*/ 371 h 412"/>
                <a:gd name="T66" fmla="*/ 53 w 473"/>
                <a:gd name="T67" fmla="*/ 389 h 412"/>
                <a:gd name="T68" fmla="*/ 73 w 473"/>
                <a:gd name="T69" fmla="*/ 400 h 412"/>
                <a:gd name="T70" fmla="*/ 95 w 473"/>
                <a:gd name="T71" fmla="*/ 409 h 412"/>
                <a:gd name="T72" fmla="*/ 119 w 473"/>
                <a:gd name="T73" fmla="*/ 412 h 41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73"/>
                <a:gd name="T112" fmla="*/ 0 h 412"/>
                <a:gd name="T113" fmla="*/ 473 w 473"/>
                <a:gd name="T114" fmla="*/ 412 h 41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73" h="412">
                  <a:moveTo>
                    <a:pt x="119" y="412"/>
                  </a:moveTo>
                  <a:lnTo>
                    <a:pt x="356" y="412"/>
                  </a:lnTo>
                  <a:lnTo>
                    <a:pt x="378" y="409"/>
                  </a:lnTo>
                  <a:lnTo>
                    <a:pt x="401" y="400"/>
                  </a:lnTo>
                  <a:lnTo>
                    <a:pt x="421" y="389"/>
                  </a:lnTo>
                  <a:lnTo>
                    <a:pt x="438" y="371"/>
                  </a:lnTo>
                  <a:lnTo>
                    <a:pt x="453" y="351"/>
                  </a:lnTo>
                  <a:lnTo>
                    <a:pt x="464" y="326"/>
                  </a:lnTo>
                  <a:lnTo>
                    <a:pt x="471" y="300"/>
                  </a:lnTo>
                  <a:lnTo>
                    <a:pt x="473" y="274"/>
                  </a:lnTo>
                  <a:lnTo>
                    <a:pt x="473" y="138"/>
                  </a:lnTo>
                  <a:lnTo>
                    <a:pt x="471" y="110"/>
                  </a:lnTo>
                  <a:lnTo>
                    <a:pt x="464" y="84"/>
                  </a:lnTo>
                  <a:lnTo>
                    <a:pt x="453" y="61"/>
                  </a:lnTo>
                  <a:lnTo>
                    <a:pt x="438" y="40"/>
                  </a:lnTo>
                  <a:lnTo>
                    <a:pt x="421" y="23"/>
                  </a:lnTo>
                  <a:lnTo>
                    <a:pt x="401" y="10"/>
                  </a:lnTo>
                  <a:lnTo>
                    <a:pt x="378" y="3"/>
                  </a:lnTo>
                  <a:lnTo>
                    <a:pt x="356" y="0"/>
                  </a:lnTo>
                  <a:lnTo>
                    <a:pt x="119" y="0"/>
                  </a:lnTo>
                  <a:lnTo>
                    <a:pt x="95" y="3"/>
                  </a:lnTo>
                  <a:lnTo>
                    <a:pt x="73" y="10"/>
                  </a:lnTo>
                  <a:lnTo>
                    <a:pt x="53" y="23"/>
                  </a:lnTo>
                  <a:lnTo>
                    <a:pt x="35" y="40"/>
                  </a:lnTo>
                  <a:lnTo>
                    <a:pt x="20" y="61"/>
                  </a:lnTo>
                  <a:lnTo>
                    <a:pt x="9" y="84"/>
                  </a:lnTo>
                  <a:lnTo>
                    <a:pt x="3" y="110"/>
                  </a:lnTo>
                  <a:lnTo>
                    <a:pt x="0" y="138"/>
                  </a:lnTo>
                  <a:lnTo>
                    <a:pt x="0" y="274"/>
                  </a:lnTo>
                  <a:lnTo>
                    <a:pt x="3" y="300"/>
                  </a:lnTo>
                  <a:lnTo>
                    <a:pt x="9" y="326"/>
                  </a:lnTo>
                  <a:lnTo>
                    <a:pt x="20" y="351"/>
                  </a:lnTo>
                  <a:lnTo>
                    <a:pt x="35" y="371"/>
                  </a:lnTo>
                  <a:lnTo>
                    <a:pt x="53" y="389"/>
                  </a:lnTo>
                  <a:lnTo>
                    <a:pt x="73" y="400"/>
                  </a:lnTo>
                  <a:lnTo>
                    <a:pt x="95" y="409"/>
                  </a:lnTo>
                  <a:lnTo>
                    <a:pt x="119" y="412"/>
                  </a:lnTo>
                  <a:close/>
                </a:path>
              </a:pathLst>
            </a:custGeom>
            <a:solidFill>
              <a:srgbClr val="FFFFFF"/>
            </a:solidFill>
            <a:ln w="7938">
              <a:solidFill>
                <a:srgbClr val="000000"/>
              </a:solidFill>
              <a:prstDash val="solid"/>
              <a:round/>
              <a:headEnd/>
              <a:tailEnd/>
            </a:ln>
          </p:spPr>
          <p:txBody>
            <a:bodyPr/>
            <a:lstStyle/>
            <a:p>
              <a:endParaRPr lang="en-US"/>
            </a:p>
          </p:txBody>
        </p:sp>
        <p:sp>
          <p:nvSpPr>
            <p:cNvPr id="23584" name="Rectangle 11"/>
            <p:cNvSpPr>
              <a:spLocks noChangeArrowheads="1"/>
            </p:cNvSpPr>
            <p:nvPr/>
          </p:nvSpPr>
          <p:spPr bwMode="auto">
            <a:xfrm>
              <a:off x="2570" y="2290"/>
              <a:ext cx="213"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3000" dirty="0">
                  <a:solidFill>
                    <a:srgbClr val="000000"/>
                  </a:solidFill>
                  <a:latin typeface="Arial" pitchFamily="34" charset="0"/>
                </a:rPr>
                <a:t>4</a:t>
              </a:r>
              <a:endParaRPr lang="en-US" dirty="0"/>
            </a:p>
          </p:txBody>
        </p:sp>
        <p:sp>
          <p:nvSpPr>
            <p:cNvPr id="23585" name="Line 22"/>
            <p:cNvSpPr>
              <a:spLocks noChangeShapeType="1"/>
            </p:cNvSpPr>
            <p:nvPr/>
          </p:nvSpPr>
          <p:spPr bwMode="auto">
            <a:xfrm>
              <a:off x="2155" y="2433"/>
              <a:ext cx="183" cy="1"/>
            </a:xfrm>
            <a:prstGeom prst="line">
              <a:avLst/>
            </a:prstGeom>
            <a:noFill/>
            <a:ln w="2381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3586" name="Freeform 23"/>
            <p:cNvSpPr>
              <a:spLocks/>
            </p:cNvSpPr>
            <p:nvPr/>
          </p:nvSpPr>
          <p:spPr bwMode="auto">
            <a:xfrm>
              <a:off x="2324" y="2355"/>
              <a:ext cx="67" cy="156"/>
            </a:xfrm>
            <a:custGeom>
              <a:avLst/>
              <a:gdLst>
                <a:gd name="T0" fmla="*/ 0 w 67"/>
                <a:gd name="T1" fmla="*/ 0 h 156"/>
                <a:gd name="T2" fmla="*/ 67 w 67"/>
                <a:gd name="T3" fmla="*/ 78 h 156"/>
                <a:gd name="T4" fmla="*/ 0 w 67"/>
                <a:gd name="T5" fmla="*/ 156 h 156"/>
                <a:gd name="T6" fmla="*/ 0 w 67"/>
                <a:gd name="T7" fmla="*/ 0 h 156"/>
                <a:gd name="T8" fmla="*/ 0 60000 65536"/>
                <a:gd name="T9" fmla="*/ 0 60000 65536"/>
                <a:gd name="T10" fmla="*/ 0 60000 65536"/>
                <a:gd name="T11" fmla="*/ 0 60000 65536"/>
                <a:gd name="T12" fmla="*/ 0 w 67"/>
                <a:gd name="T13" fmla="*/ 0 h 156"/>
                <a:gd name="T14" fmla="*/ 67 w 67"/>
                <a:gd name="T15" fmla="*/ 156 h 156"/>
              </a:gdLst>
              <a:ahLst/>
              <a:cxnLst>
                <a:cxn ang="T8">
                  <a:pos x="T0" y="T1"/>
                </a:cxn>
                <a:cxn ang="T9">
                  <a:pos x="T2" y="T3"/>
                </a:cxn>
                <a:cxn ang="T10">
                  <a:pos x="T4" y="T5"/>
                </a:cxn>
                <a:cxn ang="T11">
                  <a:pos x="T6" y="T7"/>
                </a:cxn>
              </a:cxnLst>
              <a:rect l="T12" t="T13" r="T14" b="T15"/>
              <a:pathLst>
                <a:path w="67" h="156">
                  <a:moveTo>
                    <a:pt x="0" y="0"/>
                  </a:moveTo>
                  <a:lnTo>
                    <a:pt x="67" y="78"/>
                  </a:lnTo>
                  <a:lnTo>
                    <a:pt x="0" y="156"/>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6" name="Group 47"/>
          <p:cNvGrpSpPr>
            <a:grpSpLocks/>
          </p:cNvGrpSpPr>
          <p:nvPr/>
        </p:nvGrpSpPr>
        <p:grpSpPr bwMode="auto">
          <a:xfrm>
            <a:off x="3421063" y="5168900"/>
            <a:ext cx="1125537" cy="652463"/>
            <a:chOff x="2155" y="3256"/>
            <a:chExt cx="709" cy="411"/>
          </a:xfrm>
        </p:grpSpPr>
        <p:sp>
          <p:nvSpPr>
            <p:cNvPr id="23578" name="Line 20"/>
            <p:cNvSpPr>
              <a:spLocks noChangeShapeType="1"/>
            </p:cNvSpPr>
            <p:nvPr/>
          </p:nvSpPr>
          <p:spPr bwMode="auto">
            <a:xfrm>
              <a:off x="2155" y="3462"/>
              <a:ext cx="183" cy="1"/>
            </a:xfrm>
            <a:prstGeom prst="line">
              <a:avLst/>
            </a:prstGeom>
            <a:noFill/>
            <a:ln w="2381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3579" name="Freeform 21"/>
            <p:cNvSpPr>
              <a:spLocks/>
            </p:cNvSpPr>
            <p:nvPr/>
          </p:nvSpPr>
          <p:spPr bwMode="auto">
            <a:xfrm>
              <a:off x="2324" y="3384"/>
              <a:ext cx="67" cy="157"/>
            </a:xfrm>
            <a:custGeom>
              <a:avLst/>
              <a:gdLst>
                <a:gd name="T0" fmla="*/ 0 w 67"/>
                <a:gd name="T1" fmla="*/ 0 h 157"/>
                <a:gd name="T2" fmla="*/ 67 w 67"/>
                <a:gd name="T3" fmla="*/ 78 h 157"/>
                <a:gd name="T4" fmla="*/ 0 w 67"/>
                <a:gd name="T5" fmla="*/ 157 h 157"/>
                <a:gd name="T6" fmla="*/ 0 w 67"/>
                <a:gd name="T7" fmla="*/ 0 h 157"/>
                <a:gd name="T8" fmla="*/ 0 60000 65536"/>
                <a:gd name="T9" fmla="*/ 0 60000 65536"/>
                <a:gd name="T10" fmla="*/ 0 60000 65536"/>
                <a:gd name="T11" fmla="*/ 0 60000 65536"/>
                <a:gd name="T12" fmla="*/ 0 w 67"/>
                <a:gd name="T13" fmla="*/ 0 h 157"/>
                <a:gd name="T14" fmla="*/ 67 w 67"/>
                <a:gd name="T15" fmla="*/ 157 h 157"/>
              </a:gdLst>
              <a:ahLst/>
              <a:cxnLst>
                <a:cxn ang="T8">
                  <a:pos x="T0" y="T1"/>
                </a:cxn>
                <a:cxn ang="T9">
                  <a:pos x="T2" y="T3"/>
                </a:cxn>
                <a:cxn ang="T10">
                  <a:pos x="T4" y="T5"/>
                </a:cxn>
                <a:cxn ang="T11">
                  <a:pos x="T6" y="T7"/>
                </a:cxn>
              </a:cxnLst>
              <a:rect l="T12" t="T13" r="T14" b="T15"/>
              <a:pathLst>
                <a:path w="67" h="157">
                  <a:moveTo>
                    <a:pt x="0" y="0"/>
                  </a:moveTo>
                  <a:lnTo>
                    <a:pt x="67" y="78"/>
                  </a:lnTo>
                  <a:lnTo>
                    <a:pt x="0" y="15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23580" name="Group 46"/>
            <p:cNvGrpSpPr>
              <a:grpSpLocks/>
            </p:cNvGrpSpPr>
            <p:nvPr/>
          </p:nvGrpSpPr>
          <p:grpSpPr bwMode="auto">
            <a:xfrm>
              <a:off x="2391" y="3256"/>
              <a:ext cx="473" cy="411"/>
              <a:chOff x="2391" y="3256"/>
              <a:chExt cx="473" cy="411"/>
            </a:xfrm>
          </p:grpSpPr>
          <p:sp>
            <p:nvSpPr>
              <p:cNvPr id="23581" name="Freeform 26"/>
              <p:cNvSpPr>
                <a:spLocks/>
              </p:cNvSpPr>
              <p:nvPr/>
            </p:nvSpPr>
            <p:spPr bwMode="auto">
              <a:xfrm>
                <a:off x="2391" y="3256"/>
                <a:ext cx="473" cy="411"/>
              </a:xfrm>
              <a:custGeom>
                <a:avLst/>
                <a:gdLst>
                  <a:gd name="T0" fmla="*/ 119 w 473"/>
                  <a:gd name="T1" fmla="*/ 411 h 411"/>
                  <a:gd name="T2" fmla="*/ 356 w 473"/>
                  <a:gd name="T3" fmla="*/ 411 h 411"/>
                  <a:gd name="T4" fmla="*/ 378 w 473"/>
                  <a:gd name="T5" fmla="*/ 409 h 411"/>
                  <a:gd name="T6" fmla="*/ 401 w 473"/>
                  <a:gd name="T7" fmla="*/ 401 h 411"/>
                  <a:gd name="T8" fmla="*/ 421 w 473"/>
                  <a:gd name="T9" fmla="*/ 388 h 411"/>
                  <a:gd name="T10" fmla="*/ 438 w 473"/>
                  <a:gd name="T11" fmla="*/ 372 h 411"/>
                  <a:gd name="T12" fmla="*/ 453 w 473"/>
                  <a:gd name="T13" fmla="*/ 350 h 411"/>
                  <a:gd name="T14" fmla="*/ 464 w 473"/>
                  <a:gd name="T15" fmla="*/ 327 h 411"/>
                  <a:gd name="T16" fmla="*/ 471 w 473"/>
                  <a:gd name="T17" fmla="*/ 301 h 411"/>
                  <a:gd name="T18" fmla="*/ 473 w 473"/>
                  <a:gd name="T19" fmla="*/ 274 h 411"/>
                  <a:gd name="T20" fmla="*/ 473 w 473"/>
                  <a:gd name="T21" fmla="*/ 137 h 411"/>
                  <a:gd name="T22" fmla="*/ 471 w 473"/>
                  <a:gd name="T23" fmla="*/ 110 h 411"/>
                  <a:gd name="T24" fmla="*/ 464 w 473"/>
                  <a:gd name="T25" fmla="*/ 84 h 411"/>
                  <a:gd name="T26" fmla="*/ 453 w 473"/>
                  <a:gd name="T27" fmla="*/ 61 h 411"/>
                  <a:gd name="T28" fmla="*/ 438 w 473"/>
                  <a:gd name="T29" fmla="*/ 41 h 411"/>
                  <a:gd name="T30" fmla="*/ 421 w 473"/>
                  <a:gd name="T31" fmla="*/ 23 h 411"/>
                  <a:gd name="T32" fmla="*/ 401 w 473"/>
                  <a:gd name="T33" fmla="*/ 10 h 411"/>
                  <a:gd name="T34" fmla="*/ 378 w 473"/>
                  <a:gd name="T35" fmla="*/ 3 h 411"/>
                  <a:gd name="T36" fmla="*/ 356 w 473"/>
                  <a:gd name="T37" fmla="*/ 0 h 411"/>
                  <a:gd name="T38" fmla="*/ 119 w 473"/>
                  <a:gd name="T39" fmla="*/ 0 h 411"/>
                  <a:gd name="T40" fmla="*/ 95 w 473"/>
                  <a:gd name="T41" fmla="*/ 3 h 411"/>
                  <a:gd name="T42" fmla="*/ 73 w 473"/>
                  <a:gd name="T43" fmla="*/ 10 h 411"/>
                  <a:gd name="T44" fmla="*/ 53 w 473"/>
                  <a:gd name="T45" fmla="*/ 23 h 411"/>
                  <a:gd name="T46" fmla="*/ 35 w 473"/>
                  <a:gd name="T47" fmla="*/ 41 h 411"/>
                  <a:gd name="T48" fmla="*/ 20 w 473"/>
                  <a:gd name="T49" fmla="*/ 61 h 411"/>
                  <a:gd name="T50" fmla="*/ 9 w 473"/>
                  <a:gd name="T51" fmla="*/ 84 h 411"/>
                  <a:gd name="T52" fmla="*/ 3 w 473"/>
                  <a:gd name="T53" fmla="*/ 110 h 411"/>
                  <a:gd name="T54" fmla="*/ 0 w 473"/>
                  <a:gd name="T55" fmla="*/ 137 h 411"/>
                  <a:gd name="T56" fmla="*/ 0 w 473"/>
                  <a:gd name="T57" fmla="*/ 274 h 411"/>
                  <a:gd name="T58" fmla="*/ 3 w 473"/>
                  <a:gd name="T59" fmla="*/ 301 h 411"/>
                  <a:gd name="T60" fmla="*/ 9 w 473"/>
                  <a:gd name="T61" fmla="*/ 327 h 411"/>
                  <a:gd name="T62" fmla="*/ 20 w 473"/>
                  <a:gd name="T63" fmla="*/ 350 h 411"/>
                  <a:gd name="T64" fmla="*/ 35 w 473"/>
                  <a:gd name="T65" fmla="*/ 372 h 411"/>
                  <a:gd name="T66" fmla="*/ 53 w 473"/>
                  <a:gd name="T67" fmla="*/ 388 h 411"/>
                  <a:gd name="T68" fmla="*/ 73 w 473"/>
                  <a:gd name="T69" fmla="*/ 401 h 411"/>
                  <a:gd name="T70" fmla="*/ 95 w 473"/>
                  <a:gd name="T71" fmla="*/ 409 h 411"/>
                  <a:gd name="T72" fmla="*/ 119 w 473"/>
                  <a:gd name="T73" fmla="*/ 411 h 41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73"/>
                  <a:gd name="T112" fmla="*/ 0 h 411"/>
                  <a:gd name="T113" fmla="*/ 473 w 473"/>
                  <a:gd name="T114" fmla="*/ 411 h 41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73" h="411">
                    <a:moveTo>
                      <a:pt x="119" y="411"/>
                    </a:moveTo>
                    <a:lnTo>
                      <a:pt x="356" y="411"/>
                    </a:lnTo>
                    <a:lnTo>
                      <a:pt x="378" y="409"/>
                    </a:lnTo>
                    <a:lnTo>
                      <a:pt x="401" y="401"/>
                    </a:lnTo>
                    <a:lnTo>
                      <a:pt x="421" y="388"/>
                    </a:lnTo>
                    <a:lnTo>
                      <a:pt x="438" y="372"/>
                    </a:lnTo>
                    <a:lnTo>
                      <a:pt x="453" y="350"/>
                    </a:lnTo>
                    <a:lnTo>
                      <a:pt x="464" y="327"/>
                    </a:lnTo>
                    <a:lnTo>
                      <a:pt x="471" y="301"/>
                    </a:lnTo>
                    <a:lnTo>
                      <a:pt x="473" y="274"/>
                    </a:lnTo>
                    <a:lnTo>
                      <a:pt x="473" y="137"/>
                    </a:lnTo>
                    <a:lnTo>
                      <a:pt x="471" y="110"/>
                    </a:lnTo>
                    <a:lnTo>
                      <a:pt x="464" y="84"/>
                    </a:lnTo>
                    <a:lnTo>
                      <a:pt x="453" y="61"/>
                    </a:lnTo>
                    <a:lnTo>
                      <a:pt x="438" y="41"/>
                    </a:lnTo>
                    <a:lnTo>
                      <a:pt x="421" y="23"/>
                    </a:lnTo>
                    <a:lnTo>
                      <a:pt x="401" y="10"/>
                    </a:lnTo>
                    <a:lnTo>
                      <a:pt x="378" y="3"/>
                    </a:lnTo>
                    <a:lnTo>
                      <a:pt x="356" y="0"/>
                    </a:lnTo>
                    <a:lnTo>
                      <a:pt x="119" y="0"/>
                    </a:lnTo>
                    <a:lnTo>
                      <a:pt x="95" y="3"/>
                    </a:lnTo>
                    <a:lnTo>
                      <a:pt x="73" y="10"/>
                    </a:lnTo>
                    <a:lnTo>
                      <a:pt x="53" y="23"/>
                    </a:lnTo>
                    <a:lnTo>
                      <a:pt x="35" y="41"/>
                    </a:lnTo>
                    <a:lnTo>
                      <a:pt x="20" y="61"/>
                    </a:lnTo>
                    <a:lnTo>
                      <a:pt x="9" y="84"/>
                    </a:lnTo>
                    <a:lnTo>
                      <a:pt x="3" y="110"/>
                    </a:lnTo>
                    <a:lnTo>
                      <a:pt x="0" y="137"/>
                    </a:lnTo>
                    <a:lnTo>
                      <a:pt x="0" y="274"/>
                    </a:lnTo>
                    <a:lnTo>
                      <a:pt x="3" y="301"/>
                    </a:lnTo>
                    <a:lnTo>
                      <a:pt x="9" y="327"/>
                    </a:lnTo>
                    <a:lnTo>
                      <a:pt x="20" y="350"/>
                    </a:lnTo>
                    <a:lnTo>
                      <a:pt x="35" y="372"/>
                    </a:lnTo>
                    <a:lnTo>
                      <a:pt x="53" y="388"/>
                    </a:lnTo>
                    <a:lnTo>
                      <a:pt x="73" y="401"/>
                    </a:lnTo>
                    <a:lnTo>
                      <a:pt x="95" y="409"/>
                    </a:lnTo>
                    <a:lnTo>
                      <a:pt x="119" y="411"/>
                    </a:lnTo>
                    <a:close/>
                  </a:path>
                </a:pathLst>
              </a:custGeom>
              <a:solidFill>
                <a:srgbClr val="FFFFFF"/>
              </a:solidFill>
              <a:ln w="7938">
                <a:solidFill>
                  <a:srgbClr val="000000"/>
                </a:solidFill>
                <a:prstDash val="solid"/>
                <a:round/>
                <a:headEnd/>
                <a:tailEnd/>
              </a:ln>
            </p:spPr>
            <p:txBody>
              <a:bodyPr/>
              <a:lstStyle/>
              <a:p>
                <a:endParaRPr lang="en-US"/>
              </a:p>
            </p:txBody>
          </p:sp>
          <p:sp>
            <p:nvSpPr>
              <p:cNvPr id="23582" name="Rectangle 27"/>
              <p:cNvSpPr>
                <a:spLocks noChangeArrowheads="1"/>
              </p:cNvSpPr>
              <p:nvPr/>
            </p:nvSpPr>
            <p:spPr bwMode="auto">
              <a:xfrm>
                <a:off x="2570" y="3319"/>
                <a:ext cx="213"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3000">
                    <a:solidFill>
                      <a:srgbClr val="000000"/>
                    </a:solidFill>
                    <a:latin typeface="Arial" pitchFamily="34" charset="0"/>
                  </a:rPr>
                  <a:t>5</a:t>
                </a:r>
                <a:endParaRPr lang="en-US"/>
              </a:p>
            </p:txBody>
          </p:sp>
        </p:grpSp>
      </p:grpSp>
      <p:grpSp>
        <p:nvGrpSpPr>
          <p:cNvPr id="8" name="Group 43"/>
          <p:cNvGrpSpPr>
            <a:grpSpLocks/>
          </p:cNvGrpSpPr>
          <p:nvPr/>
        </p:nvGrpSpPr>
        <p:grpSpPr bwMode="auto">
          <a:xfrm>
            <a:off x="4546600" y="3862388"/>
            <a:ext cx="1314450" cy="1633537"/>
            <a:chOff x="2864" y="2433"/>
            <a:chExt cx="828" cy="1029"/>
          </a:xfrm>
        </p:grpSpPr>
        <p:sp>
          <p:nvSpPr>
            <p:cNvPr id="23572" name="Freeform 12"/>
            <p:cNvSpPr>
              <a:spLocks/>
            </p:cNvSpPr>
            <p:nvPr/>
          </p:nvSpPr>
          <p:spPr bwMode="auto">
            <a:xfrm>
              <a:off x="3219" y="2776"/>
              <a:ext cx="473" cy="412"/>
            </a:xfrm>
            <a:custGeom>
              <a:avLst/>
              <a:gdLst>
                <a:gd name="T0" fmla="*/ 118 w 473"/>
                <a:gd name="T1" fmla="*/ 412 h 412"/>
                <a:gd name="T2" fmla="*/ 354 w 473"/>
                <a:gd name="T3" fmla="*/ 412 h 412"/>
                <a:gd name="T4" fmla="*/ 378 w 473"/>
                <a:gd name="T5" fmla="*/ 409 h 412"/>
                <a:gd name="T6" fmla="*/ 399 w 473"/>
                <a:gd name="T7" fmla="*/ 400 h 412"/>
                <a:gd name="T8" fmla="*/ 421 w 473"/>
                <a:gd name="T9" fmla="*/ 389 h 412"/>
                <a:gd name="T10" fmla="*/ 438 w 473"/>
                <a:gd name="T11" fmla="*/ 371 h 412"/>
                <a:gd name="T12" fmla="*/ 453 w 473"/>
                <a:gd name="T13" fmla="*/ 351 h 412"/>
                <a:gd name="T14" fmla="*/ 463 w 473"/>
                <a:gd name="T15" fmla="*/ 326 h 412"/>
                <a:gd name="T16" fmla="*/ 471 w 473"/>
                <a:gd name="T17" fmla="*/ 301 h 412"/>
                <a:gd name="T18" fmla="*/ 473 w 473"/>
                <a:gd name="T19" fmla="*/ 274 h 412"/>
                <a:gd name="T20" fmla="*/ 473 w 473"/>
                <a:gd name="T21" fmla="*/ 137 h 412"/>
                <a:gd name="T22" fmla="*/ 471 w 473"/>
                <a:gd name="T23" fmla="*/ 110 h 412"/>
                <a:gd name="T24" fmla="*/ 463 w 473"/>
                <a:gd name="T25" fmla="*/ 84 h 412"/>
                <a:gd name="T26" fmla="*/ 453 w 473"/>
                <a:gd name="T27" fmla="*/ 60 h 412"/>
                <a:gd name="T28" fmla="*/ 438 w 473"/>
                <a:gd name="T29" fmla="*/ 40 h 412"/>
                <a:gd name="T30" fmla="*/ 421 w 473"/>
                <a:gd name="T31" fmla="*/ 23 h 412"/>
                <a:gd name="T32" fmla="*/ 399 w 473"/>
                <a:gd name="T33" fmla="*/ 10 h 412"/>
                <a:gd name="T34" fmla="*/ 378 w 473"/>
                <a:gd name="T35" fmla="*/ 2 h 412"/>
                <a:gd name="T36" fmla="*/ 354 w 473"/>
                <a:gd name="T37" fmla="*/ 0 h 412"/>
                <a:gd name="T38" fmla="*/ 118 w 473"/>
                <a:gd name="T39" fmla="*/ 0 h 412"/>
                <a:gd name="T40" fmla="*/ 95 w 473"/>
                <a:gd name="T41" fmla="*/ 2 h 412"/>
                <a:gd name="T42" fmla="*/ 73 w 473"/>
                <a:gd name="T43" fmla="*/ 10 h 412"/>
                <a:gd name="T44" fmla="*/ 53 w 473"/>
                <a:gd name="T45" fmla="*/ 23 h 412"/>
                <a:gd name="T46" fmla="*/ 34 w 473"/>
                <a:gd name="T47" fmla="*/ 40 h 412"/>
                <a:gd name="T48" fmla="*/ 20 w 473"/>
                <a:gd name="T49" fmla="*/ 60 h 412"/>
                <a:gd name="T50" fmla="*/ 9 w 473"/>
                <a:gd name="T51" fmla="*/ 84 h 412"/>
                <a:gd name="T52" fmla="*/ 2 w 473"/>
                <a:gd name="T53" fmla="*/ 110 h 412"/>
                <a:gd name="T54" fmla="*/ 0 w 473"/>
                <a:gd name="T55" fmla="*/ 137 h 412"/>
                <a:gd name="T56" fmla="*/ 0 w 473"/>
                <a:gd name="T57" fmla="*/ 274 h 412"/>
                <a:gd name="T58" fmla="*/ 2 w 473"/>
                <a:gd name="T59" fmla="*/ 301 h 412"/>
                <a:gd name="T60" fmla="*/ 9 w 473"/>
                <a:gd name="T61" fmla="*/ 326 h 412"/>
                <a:gd name="T62" fmla="*/ 20 w 473"/>
                <a:gd name="T63" fmla="*/ 351 h 412"/>
                <a:gd name="T64" fmla="*/ 34 w 473"/>
                <a:gd name="T65" fmla="*/ 371 h 412"/>
                <a:gd name="T66" fmla="*/ 53 w 473"/>
                <a:gd name="T67" fmla="*/ 389 h 412"/>
                <a:gd name="T68" fmla="*/ 73 w 473"/>
                <a:gd name="T69" fmla="*/ 400 h 412"/>
                <a:gd name="T70" fmla="*/ 95 w 473"/>
                <a:gd name="T71" fmla="*/ 409 h 412"/>
                <a:gd name="T72" fmla="*/ 118 w 473"/>
                <a:gd name="T73" fmla="*/ 412 h 41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73"/>
                <a:gd name="T112" fmla="*/ 0 h 412"/>
                <a:gd name="T113" fmla="*/ 473 w 473"/>
                <a:gd name="T114" fmla="*/ 412 h 41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73" h="412">
                  <a:moveTo>
                    <a:pt x="118" y="412"/>
                  </a:moveTo>
                  <a:lnTo>
                    <a:pt x="354" y="412"/>
                  </a:lnTo>
                  <a:lnTo>
                    <a:pt x="378" y="409"/>
                  </a:lnTo>
                  <a:lnTo>
                    <a:pt x="399" y="400"/>
                  </a:lnTo>
                  <a:lnTo>
                    <a:pt x="421" y="389"/>
                  </a:lnTo>
                  <a:lnTo>
                    <a:pt x="438" y="371"/>
                  </a:lnTo>
                  <a:lnTo>
                    <a:pt x="453" y="351"/>
                  </a:lnTo>
                  <a:lnTo>
                    <a:pt x="463" y="326"/>
                  </a:lnTo>
                  <a:lnTo>
                    <a:pt x="471" y="301"/>
                  </a:lnTo>
                  <a:lnTo>
                    <a:pt x="473" y="274"/>
                  </a:lnTo>
                  <a:lnTo>
                    <a:pt x="473" y="137"/>
                  </a:lnTo>
                  <a:lnTo>
                    <a:pt x="471" y="110"/>
                  </a:lnTo>
                  <a:lnTo>
                    <a:pt x="463" y="84"/>
                  </a:lnTo>
                  <a:lnTo>
                    <a:pt x="453" y="60"/>
                  </a:lnTo>
                  <a:lnTo>
                    <a:pt x="438" y="40"/>
                  </a:lnTo>
                  <a:lnTo>
                    <a:pt x="421" y="23"/>
                  </a:lnTo>
                  <a:lnTo>
                    <a:pt x="399" y="10"/>
                  </a:lnTo>
                  <a:lnTo>
                    <a:pt x="378" y="2"/>
                  </a:lnTo>
                  <a:lnTo>
                    <a:pt x="354" y="0"/>
                  </a:lnTo>
                  <a:lnTo>
                    <a:pt x="118" y="0"/>
                  </a:lnTo>
                  <a:lnTo>
                    <a:pt x="95" y="2"/>
                  </a:lnTo>
                  <a:lnTo>
                    <a:pt x="73" y="10"/>
                  </a:lnTo>
                  <a:lnTo>
                    <a:pt x="53" y="23"/>
                  </a:lnTo>
                  <a:lnTo>
                    <a:pt x="34" y="40"/>
                  </a:lnTo>
                  <a:lnTo>
                    <a:pt x="20" y="60"/>
                  </a:lnTo>
                  <a:lnTo>
                    <a:pt x="9" y="84"/>
                  </a:lnTo>
                  <a:lnTo>
                    <a:pt x="2" y="110"/>
                  </a:lnTo>
                  <a:lnTo>
                    <a:pt x="0" y="137"/>
                  </a:lnTo>
                  <a:lnTo>
                    <a:pt x="0" y="274"/>
                  </a:lnTo>
                  <a:lnTo>
                    <a:pt x="2" y="301"/>
                  </a:lnTo>
                  <a:lnTo>
                    <a:pt x="9" y="326"/>
                  </a:lnTo>
                  <a:lnTo>
                    <a:pt x="20" y="351"/>
                  </a:lnTo>
                  <a:lnTo>
                    <a:pt x="34" y="371"/>
                  </a:lnTo>
                  <a:lnTo>
                    <a:pt x="53" y="389"/>
                  </a:lnTo>
                  <a:lnTo>
                    <a:pt x="73" y="400"/>
                  </a:lnTo>
                  <a:lnTo>
                    <a:pt x="95" y="409"/>
                  </a:lnTo>
                  <a:lnTo>
                    <a:pt x="118" y="412"/>
                  </a:lnTo>
                  <a:close/>
                </a:path>
              </a:pathLst>
            </a:custGeom>
            <a:solidFill>
              <a:srgbClr val="FFFFFF"/>
            </a:solidFill>
            <a:ln w="7938">
              <a:solidFill>
                <a:srgbClr val="000000"/>
              </a:solidFill>
              <a:prstDash val="solid"/>
              <a:round/>
              <a:headEnd/>
              <a:tailEnd/>
            </a:ln>
          </p:spPr>
          <p:txBody>
            <a:bodyPr/>
            <a:lstStyle/>
            <a:p>
              <a:endParaRPr lang="en-US"/>
            </a:p>
          </p:txBody>
        </p:sp>
        <p:sp>
          <p:nvSpPr>
            <p:cNvPr id="23573" name="Rectangle 13"/>
            <p:cNvSpPr>
              <a:spLocks noChangeArrowheads="1"/>
            </p:cNvSpPr>
            <p:nvPr/>
          </p:nvSpPr>
          <p:spPr bwMode="auto">
            <a:xfrm>
              <a:off x="3397" y="2838"/>
              <a:ext cx="213"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3000" dirty="0">
                  <a:solidFill>
                    <a:srgbClr val="000000"/>
                  </a:solidFill>
                  <a:latin typeface="Arial" pitchFamily="34" charset="0"/>
                </a:rPr>
                <a:t>6</a:t>
              </a:r>
              <a:endParaRPr lang="en-US" dirty="0"/>
            </a:p>
          </p:txBody>
        </p:sp>
        <p:sp>
          <p:nvSpPr>
            <p:cNvPr id="23574" name="Freeform 24"/>
            <p:cNvSpPr>
              <a:spLocks/>
            </p:cNvSpPr>
            <p:nvPr/>
          </p:nvSpPr>
          <p:spPr bwMode="auto">
            <a:xfrm>
              <a:off x="2864" y="2433"/>
              <a:ext cx="300" cy="549"/>
            </a:xfrm>
            <a:custGeom>
              <a:avLst/>
              <a:gdLst>
                <a:gd name="T0" fmla="*/ 0 w 300"/>
                <a:gd name="T1" fmla="*/ 0 h 549"/>
                <a:gd name="T2" fmla="*/ 66 w 300"/>
                <a:gd name="T3" fmla="*/ 0 h 549"/>
                <a:gd name="T4" fmla="*/ 84 w 300"/>
                <a:gd name="T5" fmla="*/ 3 h 549"/>
                <a:gd name="T6" fmla="*/ 100 w 300"/>
                <a:gd name="T7" fmla="*/ 10 h 549"/>
                <a:gd name="T8" fmla="*/ 114 w 300"/>
                <a:gd name="T9" fmla="*/ 22 h 549"/>
                <a:gd name="T10" fmla="*/ 124 w 300"/>
                <a:gd name="T11" fmla="*/ 38 h 549"/>
                <a:gd name="T12" fmla="*/ 131 w 300"/>
                <a:gd name="T13" fmla="*/ 57 h 549"/>
                <a:gd name="T14" fmla="*/ 133 w 300"/>
                <a:gd name="T15" fmla="*/ 77 h 549"/>
                <a:gd name="T16" fmla="*/ 133 w 300"/>
                <a:gd name="T17" fmla="*/ 419 h 549"/>
                <a:gd name="T18" fmla="*/ 135 w 300"/>
                <a:gd name="T19" fmla="*/ 446 h 549"/>
                <a:gd name="T20" fmla="*/ 141 w 300"/>
                <a:gd name="T21" fmla="*/ 469 h 549"/>
                <a:gd name="T22" fmla="*/ 151 w 300"/>
                <a:gd name="T23" fmla="*/ 491 h 549"/>
                <a:gd name="T24" fmla="*/ 165 w 300"/>
                <a:gd name="T25" fmla="*/ 511 h 549"/>
                <a:gd name="T26" fmla="*/ 183 w 300"/>
                <a:gd name="T27" fmla="*/ 527 h 549"/>
                <a:gd name="T28" fmla="*/ 201 w 300"/>
                <a:gd name="T29" fmla="*/ 539 h 549"/>
                <a:gd name="T30" fmla="*/ 223 w 300"/>
                <a:gd name="T31" fmla="*/ 546 h 549"/>
                <a:gd name="T32" fmla="*/ 244 w 300"/>
                <a:gd name="T33" fmla="*/ 549 h 549"/>
                <a:gd name="T34" fmla="*/ 300 w 300"/>
                <a:gd name="T35" fmla="*/ 549 h 54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00"/>
                <a:gd name="T55" fmla="*/ 0 h 549"/>
                <a:gd name="T56" fmla="*/ 300 w 300"/>
                <a:gd name="T57" fmla="*/ 549 h 54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00" h="549">
                  <a:moveTo>
                    <a:pt x="0" y="0"/>
                  </a:moveTo>
                  <a:lnTo>
                    <a:pt x="66" y="0"/>
                  </a:lnTo>
                  <a:lnTo>
                    <a:pt x="84" y="3"/>
                  </a:lnTo>
                  <a:lnTo>
                    <a:pt x="100" y="10"/>
                  </a:lnTo>
                  <a:lnTo>
                    <a:pt x="114" y="22"/>
                  </a:lnTo>
                  <a:lnTo>
                    <a:pt x="124" y="38"/>
                  </a:lnTo>
                  <a:lnTo>
                    <a:pt x="131" y="57"/>
                  </a:lnTo>
                  <a:lnTo>
                    <a:pt x="133" y="77"/>
                  </a:lnTo>
                  <a:lnTo>
                    <a:pt x="133" y="419"/>
                  </a:lnTo>
                  <a:lnTo>
                    <a:pt x="135" y="446"/>
                  </a:lnTo>
                  <a:lnTo>
                    <a:pt x="141" y="469"/>
                  </a:lnTo>
                  <a:lnTo>
                    <a:pt x="151" y="491"/>
                  </a:lnTo>
                  <a:lnTo>
                    <a:pt x="165" y="511"/>
                  </a:lnTo>
                  <a:lnTo>
                    <a:pt x="183" y="527"/>
                  </a:lnTo>
                  <a:lnTo>
                    <a:pt x="201" y="539"/>
                  </a:lnTo>
                  <a:lnTo>
                    <a:pt x="223" y="546"/>
                  </a:lnTo>
                  <a:lnTo>
                    <a:pt x="244" y="549"/>
                  </a:lnTo>
                  <a:lnTo>
                    <a:pt x="300" y="549"/>
                  </a:lnTo>
                </a:path>
              </a:pathLst>
            </a:custGeom>
            <a:noFill/>
            <a:ln w="23813">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3575" name="Freeform 25"/>
            <p:cNvSpPr>
              <a:spLocks/>
            </p:cNvSpPr>
            <p:nvPr/>
          </p:nvSpPr>
          <p:spPr bwMode="auto">
            <a:xfrm>
              <a:off x="3152" y="2903"/>
              <a:ext cx="67" cy="157"/>
            </a:xfrm>
            <a:custGeom>
              <a:avLst/>
              <a:gdLst>
                <a:gd name="T0" fmla="*/ 0 w 67"/>
                <a:gd name="T1" fmla="*/ 0 h 157"/>
                <a:gd name="T2" fmla="*/ 67 w 67"/>
                <a:gd name="T3" fmla="*/ 79 h 157"/>
                <a:gd name="T4" fmla="*/ 0 w 67"/>
                <a:gd name="T5" fmla="*/ 157 h 157"/>
                <a:gd name="T6" fmla="*/ 0 w 67"/>
                <a:gd name="T7" fmla="*/ 0 h 157"/>
                <a:gd name="T8" fmla="*/ 0 60000 65536"/>
                <a:gd name="T9" fmla="*/ 0 60000 65536"/>
                <a:gd name="T10" fmla="*/ 0 60000 65536"/>
                <a:gd name="T11" fmla="*/ 0 60000 65536"/>
                <a:gd name="T12" fmla="*/ 0 w 67"/>
                <a:gd name="T13" fmla="*/ 0 h 157"/>
                <a:gd name="T14" fmla="*/ 67 w 67"/>
                <a:gd name="T15" fmla="*/ 157 h 157"/>
              </a:gdLst>
              <a:ahLst/>
              <a:cxnLst>
                <a:cxn ang="T8">
                  <a:pos x="T0" y="T1"/>
                </a:cxn>
                <a:cxn ang="T9">
                  <a:pos x="T2" y="T3"/>
                </a:cxn>
                <a:cxn ang="T10">
                  <a:pos x="T4" y="T5"/>
                </a:cxn>
                <a:cxn ang="T11">
                  <a:pos x="T6" y="T7"/>
                </a:cxn>
              </a:cxnLst>
              <a:rect l="T12" t="T13" r="T14" b="T15"/>
              <a:pathLst>
                <a:path w="67" h="157">
                  <a:moveTo>
                    <a:pt x="0" y="0"/>
                  </a:moveTo>
                  <a:lnTo>
                    <a:pt x="67" y="79"/>
                  </a:lnTo>
                  <a:lnTo>
                    <a:pt x="0" y="15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76" name="Freeform 32"/>
            <p:cNvSpPr>
              <a:spLocks/>
            </p:cNvSpPr>
            <p:nvPr/>
          </p:nvSpPr>
          <p:spPr bwMode="auto">
            <a:xfrm>
              <a:off x="2864" y="2982"/>
              <a:ext cx="300" cy="480"/>
            </a:xfrm>
            <a:custGeom>
              <a:avLst/>
              <a:gdLst>
                <a:gd name="T0" fmla="*/ 0 w 300"/>
                <a:gd name="T1" fmla="*/ 480 h 480"/>
                <a:gd name="T2" fmla="*/ 66 w 300"/>
                <a:gd name="T3" fmla="*/ 480 h 480"/>
                <a:gd name="T4" fmla="*/ 84 w 300"/>
                <a:gd name="T5" fmla="*/ 477 h 480"/>
                <a:gd name="T6" fmla="*/ 100 w 300"/>
                <a:gd name="T7" fmla="*/ 469 h 480"/>
                <a:gd name="T8" fmla="*/ 114 w 300"/>
                <a:gd name="T9" fmla="*/ 457 h 480"/>
                <a:gd name="T10" fmla="*/ 124 w 300"/>
                <a:gd name="T11" fmla="*/ 441 h 480"/>
                <a:gd name="T12" fmla="*/ 131 w 300"/>
                <a:gd name="T13" fmla="*/ 422 h 480"/>
                <a:gd name="T14" fmla="*/ 133 w 300"/>
                <a:gd name="T15" fmla="*/ 402 h 480"/>
                <a:gd name="T16" fmla="*/ 133 w 300"/>
                <a:gd name="T17" fmla="*/ 127 h 480"/>
                <a:gd name="T18" fmla="*/ 135 w 300"/>
                <a:gd name="T19" fmla="*/ 103 h 480"/>
                <a:gd name="T20" fmla="*/ 141 w 300"/>
                <a:gd name="T21" fmla="*/ 80 h 480"/>
                <a:gd name="T22" fmla="*/ 151 w 300"/>
                <a:gd name="T23" fmla="*/ 56 h 480"/>
                <a:gd name="T24" fmla="*/ 165 w 300"/>
                <a:gd name="T25" fmla="*/ 37 h 480"/>
                <a:gd name="T26" fmla="*/ 183 w 300"/>
                <a:gd name="T27" fmla="*/ 21 h 480"/>
                <a:gd name="T28" fmla="*/ 201 w 300"/>
                <a:gd name="T29" fmla="*/ 10 h 480"/>
                <a:gd name="T30" fmla="*/ 223 w 300"/>
                <a:gd name="T31" fmla="*/ 3 h 480"/>
                <a:gd name="T32" fmla="*/ 244 w 300"/>
                <a:gd name="T33" fmla="*/ 0 h 480"/>
                <a:gd name="T34" fmla="*/ 300 w 300"/>
                <a:gd name="T35" fmla="*/ 0 h 48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00"/>
                <a:gd name="T55" fmla="*/ 0 h 480"/>
                <a:gd name="T56" fmla="*/ 300 w 300"/>
                <a:gd name="T57" fmla="*/ 480 h 48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00" h="480">
                  <a:moveTo>
                    <a:pt x="0" y="480"/>
                  </a:moveTo>
                  <a:lnTo>
                    <a:pt x="66" y="480"/>
                  </a:lnTo>
                  <a:lnTo>
                    <a:pt x="84" y="477"/>
                  </a:lnTo>
                  <a:lnTo>
                    <a:pt x="100" y="469"/>
                  </a:lnTo>
                  <a:lnTo>
                    <a:pt x="114" y="457"/>
                  </a:lnTo>
                  <a:lnTo>
                    <a:pt x="124" y="441"/>
                  </a:lnTo>
                  <a:lnTo>
                    <a:pt x="131" y="422"/>
                  </a:lnTo>
                  <a:lnTo>
                    <a:pt x="133" y="402"/>
                  </a:lnTo>
                  <a:lnTo>
                    <a:pt x="133" y="127"/>
                  </a:lnTo>
                  <a:lnTo>
                    <a:pt x="135" y="103"/>
                  </a:lnTo>
                  <a:lnTo>
                    <a:pt x="141" y="80"/>
                  </a:lnTo>
                  <a:lnTo>
                    <a:pt x="151" y="56"/>
                  </a:lnTo>
                  <a:lnTo>
                    <a:pt x="165" y="37"/>
                  </a:lnTo>
                  <a:lnTo>
                    <a:pt x="183" y="21"/>
                  </a:lnTo>
                  <a:lnTo>
                    <a:pt x="201" y="10"/>
                  </a:lnTo>
                  <a:lnTo>
                    <a:pt x="223" y="3"/>
                  </a:lnTo>
                  <a:lnTo>
                    <a:pt x="244" y="0"/>
                  </a:lnTo>
                  <a:lnTo>
                    <a:pt x="300" y="0"/>
                  </a:lnTo>
                </a:path>
              </a:pathLst>
            </a:custGeom>
            <a:noFill/>
            <a:ln w="23813">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3577" name="Freeform 33"/>
            <p:cNvSpPr>
              <a:spLocks/>
            </p:cNvSpPr>
            <p:nvPr/>
          </p:nvSpPr>
          <p:spPr bwMode="auto">
            <a:xfrm>
              <a:off x="3152" y="2903"/>
              <a:ext cx="67" cy="157"/>
            </a:xfrm>
            <a:custGeom>
              <a:avLst/>
              <a:gdLst>
                <a:gd name="T0" fmla="*/ 0 w 67"/>
                <a:gd name="T1" fmla="*/ 0 h 157"/>
                <a:gd name="T2" fmla="*/ 67 w 67"/>
                <a:gd name="T3" fmla="*/ 79 h 157"/>
                <a:gd name="T4" fmla="*/ 0 w 67"/>
                <a:gd name="T5" fmla="*/ 157 h 157"/>
                <a:gd name="T6" fmla="*/ 0 w 67"/>
                <a:gd name="T7" fmla="*/ 0 h 157"/>
                <a:gd name="T8" fmla="*/ 0 60000 65536"/>
                <a:gd name="T9" fmla="*/ 0 60000 65536"/>
                <a:gd name="T10" fmla="*/ 0 60000 65536"/>
                <a:gd name="T11" fmla="*/ 0 60000 65536"/>
                <a:gd name="T12" fmla="*/ 0 w 67"/>
                <a:gd name="T13" fmla="*/ 0 h 157"/>
                <a:gd name="T14" fmla="*/ 67 w 67"/>
                <a:gd name="T15" fmla="*/ 157 h 157"/>
              </a:gdLst>
              <a:ahLst/>
              <a:cxnLst>
                <a:cxn ang="T8">
                  <a:pos x="T0" y="T1"/>
                </a:cxn>
                <a:cxn ang="T9">
                  <a:pos x="T2" y="T3"/>
                </a:cxn>
                <a:cxn ang="T10">
                  <a:pos x="T4" y="T5"/>
                </a:cxn>
                <a:cxn ang="T11">
                  <a:pos x="T6" y="T7"/>
                </a:cxn>
              </a:cxnLst>
              <a:rect l="T12" t="T13" r="T14" b="T15"/>
              <a:pathLst>
                <a:path w="67" h="157">
                  <a:moveTo>
                    <a:pt x="0" y="0"/>
                  </a:moveTo>
                  <a:lnTo>
                    <a:pt x="67" y="79"/>
                  </a:lnTo>
                  <a:lnTo>
                    <a:pt x="0" y="15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9" name="Group 44"/>
          <p:cNvGrpSpPr>
            <a:grpSpLocks/>
          </p:cNvGrpSpPr>
          <p:nvPr/>
        </p:nvGrpSpPr>
        <p:grpSpPr bwMode="auto">
          <a:xfrm>
            <a:off x="5861050" y="4406900"/>
            <a:ext cx="1125538" cy="654050"/>
            <a:chOff x="3692" y="2776"/>
            <a:chExt cx="709" cy="412"/>
          </a:xfrm>
        </p:grpSpPr>
        <p:sp>
          <p:nvSpPr>
            <p:cNvPr id="23568" name="Freeform 28"/>
            <p:cNvSpPr>
              <a:spLocks/>
            </p:cNvSpPr>
            <p:nvPr/>
          </p:nvSpPr>
          <p:spPr bwMode="auto">
            <a:xfrm>
              <a:off x="3928" y="2776"/>
              <a:ext cx="473" cy="412"/>
            </a:xfrm>
            <a:custGeom>
              <a:avLst/>
              <a:gdLst>
                <a:gd name="T0" fmla="*/ 118 w 473"/>
                <a:gd name="T1" fmla="*/ 412 h 412"/>
                <a:gd name="T2" fmla="*/ 354 w 473"/>
                <a:gd name="T3" fmla="*/ 412 h 412"/>
                <a:gd name="T4" fmla="*/ 378 w 473"/>
                <a:gd name="T5" fmla="*/ 409 h 412"/>
                <a:gd name="T6" fmla="*/ 399 w 473"/>
                <a:gd name="T7" fmla="*/ 400 h 412"/>
                <a:gd name="T8" fmla="*/ 421 w 473"/>
                <a:gd name="T9" fmla="*/ 389 h 412"/>
                <a:gd name="T10" fmla="*/ 438 w 473"/>
                <a:gd name="T11" fmla="*/ 371 h 412"/>
                <a:gd name="T12" fmla="*/ 453 w 473"/>
                <a:gd name="T13" fmla="*/ 351 h 412"/>
                <a:gd name="T14" fmla="*/ 464 w 473"/>
                <a:gd name="T15" fmla="*/ 326 h 412"/>
                <a:gd name="T16" fmla="*/ 471 w 473"/>
                <a:gd name="T17" fmla="*/ 301 h 412"/>
                <a:gd name="T18" fmla="*/ 473 w 473"/>
                <a:gd name="T19" fmla="*/ 274 h 412"/>
                <a:gd name="T20" fmla="*/ 473 w 473"/>
                <a:gd name="T21" fmla="*/ 137 h 412"/>
                <a:gd name="T22" fmla="*/ 471 w 473"/>
                <a:gd name="T23" fmla="*/ 110 h 412"/>
                <a:gd name="T24" fmla="*/ 464 w 473"/>
                <a:gd name="T25" fmla="*/ 84 h 412"/>
                <a:gd name="T26" fmla="*/ 453 w 473"/>
                <a:gd name="T27" fmla="*/ 60 h 412"/>
                <a:gd name="T28" fmla="*/ 438 w 473"/>
                <a:gd name="T29" fmla="*/ 40 h 412"/>
                <a:gd name="T30" fmla="*/ 421 w 473"/>
                <a:gd name="T31" fmla="*/ 23 h 412"/>
                <a:gd name="T32" fmla="*/ 399 w 473"/>
                <a:gd name="T33" fmla="*/ 10 h 412"/>
                <a:gd name="T34" fmla="*/ 378 w 473"/>
                <a:gd name="T35" fmla="*/ 2 h 412"/>
                <a:gd name="T36" fmla="*/ 354 w 473"/>
                <a:gd name="T37" fmla="*/ 0 h 412"/>
                <a:gd name="T38" fmla="*/ 118 w 473"/>
                <a:gd name="T39" fmla="*/ 0 h 412"/>
                <a:gd name="T40" fmla="*/ 95 w 473"/>
                <a:gd name="T41" fmla="*/ 2 h 412"/>
                <a:gd name="T42" fmla="*/ 73 w 473"/>
                <a:gd name="T43" fmla="*/ 10 h 412"/>
                <a:gd name="T44" fmla="*/ 53 w 473"/>
                <a:gd name="T45" fmla="*/ 23 h 412"/>
                <a:gd name="T46" fmla="*/ 34 w 473"/>
                <a:gd name="T47" fmla="*/ 40 h 412"/>
                <a:gd name="T48" fmla="*/ 20 w 473"/>
                <a:gd name="T49" fmla="*/ 60 h 412"/>
                <a:gd name="T50" fmla="*/ 9 w 473"/>
                <a:gd name="T51" fmla="*/ 84 h 412"/>
                <a:gd name="T52" fmla="*/ 2 w 473"/>
                <a:gd name="T53" fmla="*/ 110 h 412"/>
                <a:gd name="T54" fmla="*/ 0 w 473"/>
                <a:gd name="T55" fmla="*/ 137 h 412"/>
                <a:gd name="T56" fmla="*/ 0 w 473"/>
                <a:gd name="T57" fmla="*/ 274 h 412"/>
                <a:gd name="T58" fmla="*/ 2 w 473"/>
                <a:gd name="T59" fmla="*/ 301 h 412"/>
                <a:gd name="T60" fmla="*/ 9 w 473"/>
                <a:gd name="T61" fmla="*/ 326 h 412"/>
                <a:gd name="T62" fmla="*/ 20 w 473"/>
                <a:gd name="T63" fmla="*/ 351 h 412"/>
                <a:gd name="T64" fmla="*/ 34 w 473"/>
                <a:gd name="T65" fmla="*/ 371 h 412"/>
                <a:gd name="T66" fmla="*/ 53 w 473"/>
                <a:gd name="T67" fmla="*/ 389 h 412"/>
                <a:gd name="T68" fmla="*/ 73 w 473"/>
                <a:gd name="T69" fmla="*/ 400 h 412"/>
                <a:gd name="T70" fmla="*/ 95 w 473"/>
                <a:gd name="T71" fmla="*/ 409 h 412"/>
                <a:gd name="T72" fmla="*/ 118 w 473"/>
                <a:gd name="T73" fmla="*/ 412 h 41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73"/>
                <a:gd name="T112" fmla="*/ 0 h 412"/>
                <a:gd name="T113" fmla="*/ 473 w 473"/>
                <a:gd name="T114" fmla="*/ 412 h 41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73" h="412">
                  <a:moveTo>
                    <a:pt x="118" y="412"/>
                  </a:moveTo>
                  <a:lnTo>
                    <a:pt x="354" y="412"/>
                  </a:lnTo>
                  <a:lnTo>
                    <a:pt x="378" y="409"/>
                  </a:lnTo>
                  <a:lnTo>
                    <a:pt x="399" y="400"/>
                  </a:lnTo>
                  <a:lnTo>
                    <a:pt x="421" y="389"/>
                  </a:lnTo>
                  <a:lnTo>
                    <a:pt x="438" y="371"/>
                  </a:lnTo>
                  <a:lnTo>
                    <a:pt x="453" y="351"/>
                  </a:lnTo>
                  <a:lnTo>
                    <a:pt x="464" y="326"/>
                  </a:lnTo>
                  <a:lnTo>
                    <a:pt x="471" y="301"/>
                  </a:lnTo>
                  <a:lnTo>
                    <a:pt x="473" y="274"/>
                  </a:lnTo>
                  <a:lnTo>
                    <a:pt x="473" y="137"/>
                  </a:lnTo>
                  <a:lnTo>
                    <a:pt x="471" y="110"/>
                  </a:lnTo>
                  <a:lnTo>
                    <a:pt x="464" y="84"/>
                  </a:lnTo>
                  <a:lnTo>
                    <a:pt x="453" y="60"/>
                  </a:lnTo>
                  <a:lnTo>
                    <a:pt x="438" y="40"/>
                  </a:lnTo>
                  <a:lnTo>
                    <a:pt x="421" y="23"/>
                  </a:lnTo>
                  <a:lnTo>
                    <a:pt x="399" y="10"/>
                  </a:lnTo>
                  <a:lnTo>
                    <a:pt x="378" y="2"/>
                  </a:lnTo>
                  <a:lnTo>
                    <a:pt x="354" y="0"/>
                  </a:lnTo>
                  <a:lnTo>
                    <a:pt x="118" y="0"/>
                  </a:lnTo>
                  <a:lnTo>
                    <a:pt x="95" y="2"/>
                  </a:lnTo>
                  <a:lnTo>
                    <a:pt x="73" y="10"/>
                  </a:lnTo>
                  <a:lnTo>
                    <a:pt x="53" y="23"/>
                  </a:lnTo>
                  <a:lnTo>
                    <a:pt x="34" y="40"/>
                  </a:lnTo>
                  <a:lnTo>
                    <a:pt x="20" y="60"/>
                  </a:lnTo>
                  <a:lnTo>
                    <a:pt x="9" y="84"/>
                  </a:lnTo>
                  <a:lnTo>
                    <a:pt x="2" y="110"/>
                  </a:lnTo>
                  <a:lnTo>
                    <a:pt x="0" y="137"/>
                  </a:lnTo>
                  <a:lnTo>
                    <a:pt x="0" y="274"/>
                  </a:lnTo>
                  <a:lnTo>
                    <a:pt x="2" y="301"/>
                  </a:lnTo>
                  <a:lnTo>
                    <a:pt x="9" y="326"/>
                  </a:lnTo>
                  <a:lnTo>
                    <a:pt x="20" y="351"/>
                  </a:lnTo>
                  <a:lnTo>
                    <a:pt x="34" y="371"/>
                  </a:lnTo>
                  <a:lnTo>
                    <a:pt x="53" y="389"/>
                  </a:lnTo>
                  <a:lnTo>
                    <a:pt x="73" y="400"/>
                  </a:lnTo>
                  <a:lnTo>
                    <a:pt x="95" y="409"/>
                  </a:lnTo>
                  <a:lnTo>
                    <a:pt x="118" y="412"/>
                  </a:lnTo>
                  <a:close/>
                </a:path>
              </a:pathLst>
            </a:custGeom>
            <a:solidFill>
              <a:srgbClr val="FFFFFF"/>
            </a:solidFill>
            <a:ln w="7938">
              <a:solidFill>
                <a:srgbClr val="000000"/>
              </a:solidFill>
              <a:prstDash val="solid"/>
              <a:round/>
              <a:headEnd/>
              <a:tailEnd/>
            </a:ln>
          </p:spPr>
          <p:txBody>
            <a:bodyPr/>
            <a:lstStyle/>
            <a:p>
              <a:endParaRPr lang="en-US"/>
            </a:p>
          </p:txBody>
        </p:sp>
        <p:sp>
          <p:nvSpPr>
            <p:cNvPr id="23569" name="Rectangle 29"/>
            <p:cNvSpPr>
              <a:spLocks noChangeArrowheads="1"/>
            </p:cNvSpPr>
            <p:nvPr/>
          </p:nvSpPr>
          <p:spPr bwMode="auto">
            <a:xfrm>
              <a:off x="4106" y="2838"/>
              <a:ext cx="213"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3000">
                  <a:solidFill>
                    <a:srgbClr val="000000"/>
                  </a:solidFill>
                  <a:latin typeface="Arial" pitchFamily="34" charset="0"/>
                </a:rPr>
                <a:t>7</a:t>
              </a:r>
              <a:endParaRPr lang="en-US"/>
            </a:p>
          </p:txBody>
        </p:sp>
        <p:sp>
          <p:nvSpPr>
            <p:cNvPr id="23570" name="Line 34"/>
            <p:cNvSpPr>
              <a:spLocks noChangeShapeType="1"/>
            </p:cNvSpPr>
            <p:nvPr/>
          </p:nvSpPr>
          <p:spPr bwMode="auto">
            <a:xfrm>
              <a:off x="3692" y="2982"/>
              <a:ext cx="181" cy="1"/>
            </a:xfrm>
            <a:prstGeom prst="line">
              <a:avLst/>
            </a:prstGeom>
            <a:noFill/>
            <a:ln w="2381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3571" name="Freeform 35"/>
            <p:cNvSpPr>
              <a:spLocks/>
            </p:cNvSpPr>
            <p:nvPr/>
          </p:nvSpPr>
          <p:spPr bwMode="auto">
            <a:xfrm>
              <a:off x="3861" y="2903"/>
              <a:ext cx="67" cy="157"/>
            </a:xfrm>
            <a:custGeom>
              <a:avLst/>
              <a:gdLst>
                <a:gd name="T0" fmla="*/ 0 w 67"/>
                <a:gd name="T1" fmla="*/ 0 h 157"/>
                <a:gd name="T2" fmla="*/ 67 w 67"/>
                <a:gd name="T3" fmla="*/ 79 h 157"/>
                <a:gd name="T4" fmla="*/ 0 w 67"/>
                <a:gd name="T5" fmla="*/ 157 h 157"/>
                <a:gd name="T6" fmla="*/ 0 w 67"/>
                <a:gd name="T7" fmla="*/ 0 h 157"/>
                <a:gd name="T8" fmla="*/ 0 60000 65536"/>
                <a:gd name="T9" fmla="*/ 0 60000 65536"/>
                <a:gd name="T10" fmla="*/ 0 60000 65536"/>
                <a:gd name="T11" fmla="*/ 0 60000 65536"/>
                <a:gd name="T12" fmla="*/ 0 w 67"/>
                <a:gd name="T13" fmla="*/ 0 h 157"/>
                <a:gd name="T14" fmla="*/ 67 w 67"/>
                <a:gd name="T15" fmla="*/ 157 h 157"/>
              </a:gdLst>
              <a:ahLst/>
              <a:cxnLst>
                <a:cxn ang="T8">
                  <a:pos x="T0" y="T1"/>
                </a:cxn>
                <a:cxn ang="T9">
                  <a:pos x="T2" y="T3"/>
                </a:cxn>
                <a:cxn ang="T10">
                  <a:pos x="T4" y="T5"/>
                </a:cxn>
                <a:cxn ang="T11">
                  <a:pos x="T6" y="T7"/>
                </a:cxn>
              </a:cxnLst>
              <a:rect l="T12" t="T13" r="T14" b="T15"/>
              <a:pathLst>
                <a:path w="67" h="157">
                  <a:moveTo>
                    <a:pt x="0" y="0"/>
                  </a:moveTo>
                  <a:lnTo>
                    <a:pt x="67" y="79"/>
                  </a:lnTo>
                  <a:lnTo>
                    <a:pt x="0" y="15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10" name="Group 45"/>
          <p:cNvGrpSpPr>
            <a:grpSpLocks/>
          </p:cNvGrpSpPr>
          <p:nvPr/>
        </p:nvGrpSpPr>
        <p:grpSpPr bwMode="auto">
          <a:xfrm>
            <a:off x="6986588" y="4406900"/>
            <a:ext cx="1125537" cy="654050"/>
            <a:chOff x="4401" y="2776"/>
            <a:chExt cx="709" cy="412"/>
          </a:xfrm>
        </p:grpSpPr>
        <p:sp>
          <p:nvSpPr>
            <p:cNvPr id="23564" name="Freeform 30"/>
            <p:cNvSpPr>
              <a:spLocks/>
            </p:cNvSpPr>
            <p:nvPr/>
          </p:nvSpPr>
          <p:spPr bwMode="auto">
            <a:xfrm>
              <a:off x="4638" y="2776"/>
              <a:ext cx="472" cy="412"/>
            </a:xfrm>
            <a:custGeom>
              <a:avLst/>
              <a:gdLst>
                <a:gd name="T0" fmla="*/ 117 w 472"/>
                <a:gd name="T1" fmla="*/ 412 h 412"/>
                <a:gd name="T2" fmla="*/ 353 w 472"/>
                <a:gd name="T3" fmla="*/ 412 h 412"/>
                <a:gd name="T4" fmla="*/ 377 w 472"/>
                <a:gd name="T5" fmla="*/ 409 h 412"/>
                <a:gd name="T6" fmla="*/ 399 w 472"/>
                <a:gd name="T7" fmla="*/ 400 h 412"/>
                <a:gd name="T8" fmla="*/ 420 w 472"/>
                <a:gd name="T9" fmla="*/ 389 h 412"/>
                <a:gd name="T10" fmla="*/ 437 w 472"/>
                <a:gd name="T11" fmla="*/ 371 h 412"/>
                <a:gd name="T12" fmla="*/ 452 w 472"/>
                <a:gd name="T13" fmla="*/ 351 h 412"/>
                <a:gd name="T14" fmla="*/ 464 w 472"/>
                <a:gd name="T15" fmla="*/ 326 h 412"/>
                <a:gd name="T16" fmla="*/ 470 w 472"/>
                <a:gd name="T17" fmla="*/ 301 h 412"/>
                <a:gd name="T18" fmla="*/ 472 w 472"/>
                <a:gd name="T19" fmla="*/ 274 h 412"/>
                <a:gd name="T20" fmla="*/ 472 w 472"/>
                <a:gd name="T21" fmla="*/ 137 h 412"/>
                <a:gd name="T22" fmla="*/ 470 w 472"/>
                <a:gd name="T23" fmla="*/ 110 h 412"/>
                <a:gd name="T24" fmla="*/ 464 w 472"/>
                <a:gd name="T25" fmla="*/ 84 h 412"/>
                <a:gd name="T26" fmla="*/ 452 w 472"/>
                <a:gd name="T27" fmla="*/ 60 h 412"/>
                <a:gd name="T28" fmla="*/ 437 w 472"/>
                <a:gd name="T29" fmla="*/ 40 h 412"/>
                <a:gd name="T30" fmla="*/ 420 w 472"/>
                <a:gd name="T31" fmla="*/ 23 h 412"/>
                <a:gd name="T32" fmla="*/ 399 w 472"/>
                <a:gd name="T33" fmla="*/ 10 h 412"/>
                <a:gd name="T34" fmla="*/ 377 w 472"/>
                <a:gd name="T35" fmla="*/ 2 h 412"/>
                <a:gd name="T36" fmla="*/ 353 w 472"/>
                <a:gd name="T37" fmla="*/ 0 h 412"/>
                <a:gd name="T38" fmla="*/ 117 w 472"/>
                <a:gd name="T39" fmla="*/ 0 h 412"/>
                <a:gd name="T40" fmla="*/ 95 w 472"/>
                <a:gd name="T41" fmla="*/ 2 h 412"/>
                <a:gd name="T42" fmla="*/ 72 w 472"/>
                <a:gd name="T43" fmla="*/ 10 h 412"/>
                <a:gd name="T44" fmla="*/ 52 w 472"/>
                <a:gd name="T45" fmla="*/ 23 h 412"/>
                <a:gd name="T46" fmla="*/ 33 w 472"/>
                <a:gd name="T47" fmla="*/ 40 h 412"/>
                <a:gd name="T48" fmla="*/ 20 w 472"/>
                <a:gd name="T49" fmla="*/ 60 h 412"/>
                <a:gd name="T50" fmla="*/ 8 w 472"/>
                <a:gd name="T51" fmla="*/ 84 h 412"/>
                <a:gd name="T52" fmla="*/ 2 w 472"/>
                <a:gd name="T53" fmla="*/ 110 h 412"/>
                <a:gd name="T54" fmla="*/ 0 w 472"/>
                <a:gd name="T55" fmla="*/ 137 h 412"/>
                <a:gd name="T56" fmla="*/ 0 w 472"/>
                <a:gd name="T57" fmla="*/ 274 h 412"/>
                <a:gd name="T58" fmla="*/ 2 w 472"/>
                <a:gd name="T59" fmla="*/ 301 h 412"/>
                <a:gd name="T60" fmla="*/ 8 w 472"/>
                <a:gd name="T61" fmla="*/ 326 h 412"/>
                <a:gd name="T62" fmla="*/ 20 w 472"/>
                <a:gd name="T63" fmla="*/ 351 h 412"/>
                <a:gd name="T64" fmla="*/ 33 w 472"/>
                <a:gd name="T65" fmla="*/ 371 h 412"/>
                <a:gd name="T66" fmla="*/ 52 w 472"/>
                <a:gd name="T67" fmla="*/ 389 h 412"/>
                <a:gd name="T68" fmla="*/ 72 w 472"/>
                <a:gd name="T69" fmla="*/ 400 h 412"/>
                <a:gd name="T70" fmla="*/ 95 w 472"/>
                <a:gd name="T71" fmla="*/ 409 h 412"/>
                <a:gd name="T72" fmla="*/ 117 w 472"/>
                <a:gd name="T73" fmla="*/ 412 h 41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72"/>
                <a:gd name="T112" fmla="*/ 0 h 412"/>
                <a:gd name="T113" fmla="*/ 472 w 472"/>
                <a:gd name="T114" fmla="*/ 412 h 41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72" h="412">
                  <a:moveTo>
                    <a:pt x="117" y="412"/>
                  </a:moveTo>
                  <a:lnTo>
                    <a:pt x="353" y="412"/>
                  </a:lnTo>
                  <a:lnTo>
                    <a:pt x="377" y="409"/>
                  </a:lnTo>
                  <a:lnTo>
                    <a:pt x="399" y="400"/>
                  </a:lnTo>
                  <a:lnTo>
                    <a:pt x="420" y="389"/>
                  </a:lnTo>
                  <a:lnTo>
                    <a:pt x="437" y="371"/>
                  </a:lnTo>
                  <a:lnTo>
                    <a:pt x="452" y="351"/>
                  </a:lnTo>
                  <a:lnTo>
                    <a:pt x="464" y="326"/>
                  </a:lnTo>
                  <a:lnTo>
                    <a:pt x="470" y="301"/>
                  </a:lnTo>
                  <a:lnTo>
                    <a:pt x="472" y="274"/>
                  </a:lnTo>
                  <a:lnTo>
                    <a:pt x="472" y="137"/>
                  </a:lnTo>
                  <a:lnTo>
                    <a:pt x="470" y="110"/>
                  </a:lnTo>
                  <a:lnTo>
                    <a:pt x="464" y="84"/>
                  </a:lnTo>
                  <a:lnTo>
                    <a:pt x="452" y="60"/>
                  </a:lnTo>
                  <a:lnTo>
                    <a:pt x="437" y="40"/>
                  </a:lnTo>
                  <a:lnTo>
                    <a:pt x="420" y="23"/>
                  </a:lnTo>
                  <a:lnTo>
                    <a:pt x="399" y="10"/>
                  </a:lnTo>
                  <a:lnTo>
                    <a:pt x="377" y="2"/>
                  </a:lnTo>
                  <a:lnTo>
                    <a:pt x="353" y="0"/>
                  </a:lnTo>
                  <a:lnTo>
                    <a:pt x="117" y="0"/>
                  </a:lnTo>
                  <a:lnTo>
                    <a:pt x="95" y="2"/>
                  </a:lnTo>
                  <a:lnTo>
                    <a:pt x="72" y="10"/>
                  </a:lnTo>
                  <a:lnTo>
                    <a:pt x="52" y="23"/>
                  </a:lnTo>
                  <a:lnTo>
                    <a:pt x="33" y="40"/>
                  </a:lnTo>
                  <a:lnTo>
                    <a:pt x="20" y="60"/>
                  </a:lnTo>
                  <a:lnTo>
                    <a:pt x="8" y="84"/>
                  </a:lnTo>
                  <a:lnTo>
                    <a:pt x="2" y="110"/>
                  </a:lnTo>
                  <a:lnTo>
                    <a:pt x="0" y="137"/>
                  </a:lnTo>
                  <a:lnTo>
                    <a:pt x="0" y="274"/>
                  </a:lnTo>
                  <a:lnTo>
                    <a:pt x="2" y="301"/>
                  </a:lnTo>
                  <a:lnTo>
                    <a:pt x="8" y="326"/>
                  </a:lnTo>
                  <a:lnTo>
                    <a:pt x="20" y="351"/>
                  </a:lnTo>
                  <a:lnTo>
                    <a:pt x="33" y="371"/>
                  </a:lnTo>
                  <a:lnTo>
                    <a:pt x="52" y="389"/>
                  </a:lnTo>
                  <a:lnTo>
                    <a:pt x="72" y="400"/>
                  </a:lnTo>
                  <a:lnTo>
                    <a:pt x="95" y="409"/>
                  </a:lnTo>
                  <a:lnTo>
                    <a:pt x="117" y="412"/>
                  </a:lnTo>
                  <a:close/>
                </a:path>
              </a:pathLst>
            </a:custGeom>
            <a:solidFill>
              <a:srgbClr val="FFFFFF"/>
            </a:solidFill>
            <a:ln w="7938">
              <a:solidFill>
                <a:srgbClr val="000000"/>
              </a:solidFill>
              <a:prstDash val="solid"/>
              <a:round/>
              <a:headEnd/>
              <a:tailEnd/>
            </a:ln>
          </p:spPr>
          <p:txBody>
            <a:bodyPr/>
            <a:lstStyle/>
            <a:p>
              <a:endParaRPr lang="en-US"/>
            </a:p>
          </p:txBody>
        </p:sp>
        <p:sp>
          <p:nvSpPr>
            <p:cNvPr id="23565" name="Rectangle 31"/>
            <p:cNvSpPr>
              <a:spLocks noChangeArrowheads="1"/>
            </p:cNvSpPr>
            <p:nvPr/>
          </p:nvSpPr>
          <p:spPr bwMode="auto">
            <a:xfrm>
              <a:off x="4815" y="2838"/>
              <a:ext cx="213" cy="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3000" dirty="0">
                  <a:solidFill>
                    <a:srgbClr val="000000"/>
                  </a:solidFill>
                  <a:latin typeface="Arial" pitchFamily="34" charset="0"/>
                </a:rPr>
                <a:t>8</a:t>
              </a:r>
              <a:endParaRPr lang="en-US" dirty="0"/>
            </a:p>
          </p:txBody>
        </p:sp>
        <p:sp>
          <p:nvSpPr>
            <p:cNvPr id="23566" name="Line 36"/>
            <p:cNvSpPr>
              <a:spLocks noChangeShapeType="1"/>
            </p:cNvSpPr>
            <p:nvPr/>
          </p:nvSpPr>
          <p:spPr bwMode="auto">
            <a:xfrm>
              <a:off x="4401" y="2982"/>
              <a:ext cx="183" cy="1"/>
            </a:xfrm>
            <a:prstGeom prst="line">
              <a:avLst/>
            </a:prstGeom>
            <a:noFill/>
            <a:ln w="2381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3567" name="Freeform 37"/>
            <p:cNvSpPr>
              <a:spLocks/>
            </p:cNvSpPr>
            <p:nvPr/>
          </p:nvSpPr>
          <p:spPr bwMode="auto">
            <a:xfrm>
              <a:off x="4570" y="2903"/>
              <a:ext cx="68" cy="157"/>
            </a:xfrm>
            <a:custGeom>
              <a:avLst/>
              <a:gdLst>
                <a:gd name="T0" fmla="*/ 0 w 68"/>
                <a:gd name="T1" fmla="*/ 0 h 157"/>
                <a:gd name="T2" fmla="*/ 68 w 68"/>
                <a:gd name="T3" fmla="*/ 79 h 157"/>
                <a:gd name="T4" fmla="*/ 0 w 68"/>
                <a:gd name="T5" fmla="*/ 157 h 157"/>
                <a:gd name="T6" fmla="*/ 0 w 68"/>
                <a:gd name="T7" fmla="*/ 0 h 157"/>
                <a:gd name="T8" fmla="*/ 0 60000 65536"/>
                <a:gd name="T9" fmla="*/ 0 60000 65536"/>
                <a:gd name="T10" fmla="*/ 0 60000 65536"/>
                <a:gd name="T11" fmla="*/ 0 60000 65536"/>
                <a:gd name="T12" fmla="*/ 0 w 68"/>
                <a:gd name="T13" fmla="*/ 0 h 157"/>
                <a:gd name="T14" fmla="*/ 68 w 68"/>
                <a:gd name="T15" fmla="*/ 157 h 157"/>
              </a:gdLst>
              <a:ahLst/>
              <a:cxnLst>
                <a:cxn ang="T8">
                  <a:pos x="T0" y="T1"/>
                </a:cxn>
                <a:cxn ang="T9">
                  <a:pos x="T2" y="T3"/>
                </a:cxn>
                <a:cxn ang="T10">
                  <a:pos x="T4" y="T5"/>
                </a:cxn>
                <a:cxn ang="T11">
                  <a:pos x="T6" y="T7"/>
                </a:cxn>
              </a:cxnLst>
              <a:rect l="T12" t="T13" r="T14" b="T15"/>
              <a:pathLst>
                <a:path w="68" h="157">
                  <a:moveTo>
                    <a:pt x="0" y="0"/>
                  </a:moveTo>
                  <a:lnTo>
                    <a:pt x="68" y="79"/>
                  </a:lnTo>
                  <a:lnTo>
                    <a:pt x="0" y="15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45" name="Title 1"/>
          <p:cNvSpPr txBox="1">
            <a:spLocks/>
          </p:cNvSpPr>
          <p:nvPr/>
        </p:nvSpPr>
        <p:spPr bwMode="auto">
          <a:xfrm>
            <a:off x="762000" y="0"/>
            <a:ext cx="4953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kern="1200">
                <a:solidFill>
                  <a:schemeClr val="tx1"/>
                </a:solidFill>
                <a:latin typeface="Tahoma" pitchFamily="34" charset="0"/>
                <a:ea typeface="Tahoma" pitchFamily="34" charset="0"/>
                <a:cs typeface="Tahoma" pitchFamily="34" charset="0"/>
              </a:defRPr>
            </a:lvl1pPr>
            <a:lvl2pPr algn="ctr" rtl="0" eaLnBrk="1" fontAlgn="base" hangingPunct="1">
              <a:spcBef>
                <a:spcPct val="0"/>
              </a:spcBef>
              <a:spcAft>
                <a:spcPct val="0"/>
              </a:spcAft>
              <a:defRPr sz="4400">
                <a:solidFill>
                  <a:schemeClr val="tx1"/>
                </a:solidFill>
                <a:latin typeface="Tahoma" pitchFamily="112" charset="0"/>
                <a:cs typeface="Tahoma" pitchFamily="112" charset="0"/>
              </a:defRPr>
            </a:lvl2pPr>
            <a:lvl3pPr algn="ctr" rtl="0" eaLnBrk="1" fontAlgn="base" hangingPunct="1">
              <a:spcBef>
                <a:spcPct val="0"/>
              </a:spcBef>
              <a:spcAft>
                <a:spcPct val="0"/>
              </a:spcAft>
              <a:defRPr sz="4400">
                <a:solidFill>
                  <a:schemeClr val="tx1"/>
                </a:solidFill>
                <a:latin typeface="Tahoma" pitchFamily="112" charset="0"/>
                <a:cs typeface="Tahoma" pitchFamily="112" charset="0"/>
              </a:defRPr>
            </a:lvl3pPr>
            <a:lvl4pPr algn="ctr" rtl="0" eaLnBrk="1" fontAlgn="base" hangingPunct="1">
              <a:spcBef>
                <a:spcPct val="0"/>
              </a:spcBef>
              <a:spcAft>
                <a:spcPct val="0"/>
              </a:spcAft>
              <a:defRPr sz="4400">
                <a:solidFill>
                  <a:schemeClr val="tx1"/>
                </a:solidFill>
                <a:latin typeface="Tahoma" pitchFamily="112" charset="0"/>
                <a:cs typeface="Tahoma" pitchFamily="112" charset="0"/>
              </a:defRPr>
            </a:lvl4pPr>
            <a:lvl5pPr algn="ctr" rtl="0" eaLnBrk="1" fontAlgn="base" hangingPunct="1">
              <a:spcBef>
                <a:spcPct val="0"/>
              </a:spcBef>
              <a:spcAft>
                <a:spcPct val="0"/>
              </a:spcAft>
              <a:defRPr sz="4400">
                <a:solidFill>
                  <a:schemeClr val="tx1"/>
                </a:solidFill>
                <a:latin typeface="Tahoma" pitchFamily="112" charset="0"/>
                <a:cs typeface="Tahoma" pitchFamily="112" charset="0"/>
              </a:defRPr>
            </a:lvl5pPr>
            <a:lvl6pPr marL="457200" algn="ctr" rtl="0" eaLnBrk="1" fontAlgn="base" hangingPunct="1">
              <a:spcBef>
                <a:spcPct val="0"/>
              </a:spcBef>
              <a:spcAft>
                <a:spcPct val="0"/>
              </a:spcAft>
              <a:defRPr sz="4400">
                <a:solidFill>
                  <a:schemeClr val="tx1"/>
                </a:solidFill>
                <a:latin typeface="Tahoma" pitchFamily="112" charset="0"/>
                <a:cs typeface="Tahoma" pitchFamily="112" charset="0"/>
              </a:defRPr>
            </a:lvl6pPr>
            <a:lvl7pPr marL="914400" algn="ctr" rtl="0" eaLnBrk="1" fontAlgn="base" hangingPunct="1">
              <a:spcBef>
                <a:spcPct val="0"/>
              </a:spcBef>
              <a:spcAft>
                <a:spcPct val="0"/>
              </a:spcAft>
              <a:defRPr sz="4400">
                <a:solidFill>
                  <a:schemeClr val="tx1"/>
                </a:solidFill>
                <a:latin typeface="Tahoma" pitchFamily="112" charset="0"/>
                <a:cs typeface="Tahoma" pitchFamily="112" charset="0"/>
              </a:defRPr>
            </a:lvl7pPr>
            <a:lvl8pPr marL="1371600" algn="ctr" rtl="0" eaLnBrk="1" fontAlgn="base" hangingPunct="1">
              <a:spcBef>
                <a:spcPct val="0"/>
              </a:spcBef>
              <a:spcAft>
                <a:spcPct val="0"/>
              </a:spcAft>
              <a:defRPr sz="4400">
                <a:solidFill>
                  <a:schemeClr val="tx1"/>
                </a:solidFill>
                <a:latin typeface="Tahoma" pitchFamily="112" charset="0"/>
                <a:cs typeface="Tahoma" pitchFamily="112" charset="0"/>
              </a:defRPr>
            </a:lvl8pPr>
            <a:lvl9pPr marL="1828800" algn="ctr" rtl="0" eaLnBrk="1" fontAlgn="base" hangingPunct="1">
              <a:spcBef>
                <a:spcPct val="0"/>
              </a:spcBef>
              <a:spcAft>
                <a:spcPct val="0"/>
              </a:spcAft>
              <a:defRPr sz="4400">
                <a:solidFill>
                  <a:schemeClr val="tx1"/>
                </a:solidFill>
                <a:latin typeface="Tahoma" pitchFamily="112" charset="0"/>
                <a:cs typeface="Tahoma" pitchFamily="112" charset="0"/>
              </a:defRPr>
            </a:lvl9pPr>
          </a:lstStyle>
          <a:p>
            <a:r>
              <a:rPr lang="en-US" sz="2000" b="1" smtClean="0"/>
              <a:t>Project Time Management</a:t>
            </a:r>
            <a:endParaRPr lang="en-US" sz="2000" b="1" dirty="0"/>
          </a:p>
        </p:txBody>
      </p:sp>
    </p:spTree>
    <p:extLst>
      <p:ext uri="{BB962C8B-B14F-4D97-AF65-F5344CB8AC3E}">
        <p14:creationId xmlns:p14="http://schemas.microsoft.com/office/powerpoint/2010/main" val="15099037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5"/>
                                            </p:cond>
                                          </p:stCondLst>
                                          <p:endCondLst>
                                            <p:cond evt="onStopAudio" delay="0">
                                              <p:tgtEl>
                                                <p:sldTgt/>
                                              </p:tgtEl>
                                            </p:cond>
                                          </p:endCondLst>
                                        </p:cTn>
                                        <p:tgtEl>
                                          <p:sndTgt r:embed="rId3" name="whoosh.wav"/>
                                        </p:tgtEl>
                                      </p:cMediaNode>
                                    </p:audio>
                                  </p:sub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0-#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0-#ppt_w/2"/>
                                          </p:val>
                                        </p:tav>
                                        <p:tav tm="100000">
                                          <p:val>
                                            <p:strVal val="#ppt_x"/>
                                          </p:val>
                                        </p:tav>
                                      </p:tavLst>
                                    </p:anim>
                                    <p:anim calcmode="lin" valueType="num">
                                      <p:cBhvr additive="base">
                                        <p:cTn id="20"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0-#ppt_w/2"/>
                                          </p:val>
                                        </p:tav>
                                        <p:tav tm="100000">
                                          <p:val>
                                            <p:strVal val="#ppt_x"/>
                                          </p:val>
                                        </p:tav>
                                      </p:tavLst>
                                    </p:anim>
                                    <p:anim calcmode="lin" valueType="num">
                                      <p:cBhvr additive="base">
                                        <p:cTn id="26"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0-#ppt_w/2"/>
                                          </p:val>
                                        </p:tav>
                                        <p:tav tm="100000">
                                          <p:val>
                                            <p:strVal val="#ppt_x"/>
                                          </p:val>
                                        </p:tav>
                                      </p:tavLst>
                                    </p:anim>
                                    <p:anim calcmode="lin" valueType="num">
                                      <p:cBhvr additive="base">
                                        <p:cTn id="32"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0-#ppt_w/2"/>
                                          </p:val>
                                        </p:tav>
                                        <p:tav tm="100000">
                                          <p:val>
                                            <p:strVal val="#ppt_x"/>
                                          </p:val>
                                        </p:tav>
                                      </p:tavLst>
                                    </p:anim>
                                    <p:anim calcmode="lin" valueType="num">
                                      <p:cBhvr additive="base">
                                        <p:cTn id="3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8" fill="hold" nodeType="click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500" fill="hold"/>
                                        <p:tgtEl>
                                          <p:spTgt spid="9"/>
                                        </p:tgtEl>
                                        <p:attrNameLst>
                                          <p:attrName>ppt_x</p:attrName>
                                        </p:attrNameLst>
                                      </p:cBhvr>
                                      <p:tavLst>
                                        <p:tav tm="0">
                                          <p:val>
                                            <p:strVal val="0-#ppt_w/2"/>
                                          </p:val>
                                        </p:tav>
                                        <p:tav tm="100000">
                                          <p:val>
                                            <p:strVal val="#ppt_x"/>
                                          </p:val>
                                        </p:tav>
                                      </p:tavLst>
                                    </p:anim>
                                    <p:anim calcmode="lin" valueType="num">
                                      <p:cBhvr additive="base">
                                        <p:cTn id="44"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8"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 calcmode="lin" valueType="num">
                                      <p:cBhvr additive="base">
                                        <p:cTn id="49" dur="500" fill="hold"/>
                                        <p:tgtEl>
                                          <p:spTgt spid="10"/>
                                        </p:tgtEl>
                                        <p:attrNameLst>
                                          <p:attrName>ppt_x</p:attrName>
                                        </p:attrNameLst>
                                      </p:cBhvr>
                                      <p:tavLst>
                                        <p:tav tm="0">
                                          <p:val>
                                            <p:strVal val="0-#ppt_w/2"/>
                                          </p:val>
                                        </p:tav>
                                        <p:tav tm="100000">
                                          <p:val>
                                            <p:strVal val="#ppt_x"/>
                                          </p:val>
                                        </p:tav>
                                      </p:tavLst>
                                    </p:anim>
                                    <p:anim calcmode="lin" valueType="num">
                                      <p:cBhvr additive="base">
                                        <p:cTn id="50"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1026"/>
          <p:cNvSpPr>
            <a:spLocks noGrp="1" noChangeArrowheads="1"/>
          </p:cNvSpPr>
          <p:nvPr>
            <p:ph type="title"/>
          </p:nvPr>
        </p:nvSpPr>
        <p:spPr/>
        <p:txBody>
          <a:bodyPr/>
          <a:lstStyle/>
          <a:p>
            <a:r>
              <a:rPr lang="en-CA" sz="3600" b="1" dirty="0" smtClean="0"/>
              <a:t>Network Diagram: Exercise 2</a:t>
            </a:r>
            <a:endParaRPr lang="en-US" sz="3600" b="1" dirty="0" smtClean="0"/>
          </a:p>
        </p:txBody>
      </p:sp>
      <p:pic>
        <p:nvPicPr>
          <p:cNvPr id="24579" name="Picture 1027"/>
          <p:cNvPicPr>
            <a:picLocks noGrp="1" noChangeAspect="1" noChangeArrowheads="1"/>
          </p:cNvPicPr>
          <p:nvPr>
            <p:ph type="body" idx="1"/>
          </p:nvPr>
        </p:nvPicPr>
        <p:blipFill>
          <a:blip r:embed="rId3" cstate="print">
            <a:extLst>
              <a:ext uri="{28A0092B-C50C-407E-A947-70E740481C1C}">
                <a14:useLocalDpi xmlns:a14="http://schemas.microsoft.com/office/drawing/2010/main" val="0"/>
              </a:ext>
            </a:extLst>
          </a:blip>
          <a:srcRect/>
          <a:stretch>
            <a:fillRect/>
          </a:stretch>
        </p:blipFill>
        <p:spPr>
          <a:xfrm>
            <a:off x="1295400" y="3124200"/>
            <a:ext cx="6010275" cy="1616075"/>
          </a:xfrm>
          <a:noFill/>
        </p:spPr>
      </p:pic>
      <p:sp>
        <p:nvSpPr>
          <p:cNvPr id="4" name="Title 1"/>
          <p:cNvSpPr txBox="1">
            <a:spLocks/>
          </p:cNvSpPr>
          <p:nvPr/>
        </p:nvSpPr>
        <p:spPr bwMode="auto">
          <a:xfrm>
            <a:off x="762000" y="0"/>
            <a:ext cx="4953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kern="1200">
                <a:solidFill>
                  <a:schemeClr val="tx1"/>
                </a:solidFill>
                <a:latin typeface="Tahoma" pitchFamily="34" charset="0"/>
                <a:ea typeface="Tahoma" pitchFamily="34" charset="0"/>
                <a:cs typeface="Tahoma" pitchFamily="34" charset="0"/>
              </a:defRPr>
            </a:lvl1pPr>
            <a:lvl2pPr algn="ctr" rtl="0" eaLnBrk="1" fontAlgn="base" hangingPunct="1">
              <a:spcBef>
                <a:spcPct val="0"/>
              </a:spcBef>
              <a:spcAft>
                <a:spcPct val="0"/>
              </a:spcAft>
              <a:defRPr sz="4400">
                <a:solidFill>
                  <a:schemeClr val="tx1"/>
                </a:solidFill>
                <a:latin typeface="Tahoma" pitchFamily="112" charset="0"/>
                <a:cs typeface="Tahoma" pitchFamily="112" charset="0"/>
              </a:defRPr>
            </a:lvl2pPr>
            <a:lvl3pPr algn="ctr" rtl="0" eaLnBrk="1" fontAlgn="base" hangingPunct="1">
              <a:spcBef>
                <a:spcPct val="0"/>
              </a:spcBef>
              <a:spcAft>
                <a:spcPct val="0"/>
              </a:spcAft>
              <a:defRPr sz="4400">
                <a:solidFill>
                  <a:schemeClr val="tx1"/>
                </a:solidFill>
                <a:latin typeface="Tahoma" pitchFamily="112" charset="0"/>
                <a:cs typeface="Tahoma" pitchFamily="112" charset="0"/>
              </a:defRPr>
            </a:lvl3pPr>
            <a:lvl4pPr algn="ctr" rtl="0" eaLnBrk="1" fontAlgn="base" hangingPunct="1">
              <a:spcBef>
                <a:spcPct val="0"/>
              </a:spcBef>
              <a:spcAft>
                <a:spcPct val="0"/>
              </a:spcAft>
              <a:defRPr sz="4400">
                <a:solidFill>
                  <a:schemeClr val="tx1"/>
                </a:solidFill>
                <a:latin typeface="Tahoma" pitchFamily="112" charset="0"/>
                <a:cs typeface="Tahoma" pitchFamily="112" charset="0"/>
              </a:defRPr>
            </a:lvl4pPr>
            <a:lvl5pPr algn="ctr" rtl="0" eaLnBrk="1" fontAlgn="base" hangingPunct="1">
              <a:spcBef>
                <a:spcPct val="0"/>
              </a:spcBef>
              <a:spcAft>
                <a:spcPct val="0"/>
              </a:spcAft>
              <a:defRPr sz="4400">
                <a:solidFill>
                  <a:schemeClr val="tx1"/>
                </a:solidFill>
                <a:latin typeface="Tahoma" pitchFamily="112" charset="0"/>
                <a:cs typeface="Tahoma" pitchFamily="112" charset="0"/>
              </a:defRPr>
            </a:lvl5pPr>
            <a:lvl6pPr marL="457200" algn="ctr" rtl="0" eaLnBrk="1" fontAlgn="base" hangingPunct="1">
              <a:spcBef>
                <a:spcPct val="0"/>
              </a:spcBef>
              <a:spcAft>
                <a:spcPct val="0"/>
              </a:spcAft>
              <a:defRPr sz="4400">
                <a:solidFill>
                  <a:schemeClr val="tx1"/>
                </a:solidFill>
                <a:latin typeface="Tahoma" pitchFamily="112" charset="0"/>
                <a:cs typeface="Tahoma" pitchFamily="112" charset="0"/>
              </a:defRPr>
            </a:lvl6pPr>
            <a:lvl7pPr marL="914400" algn="ctr" rtl="0" eaLnBrk="1" fontAlgn="base" hangingPunct="1">
              <a:spcBef>
                <a:spcPct val="0"/>
              </a:spcBef>
              <a:spcAft>
                <a:spcPct val="0"/>
              </a:spcAft>
              <a:defRPr sz="4400">
                <a:solidFill>
                  <a:schemeClr val="tx1"/>
                </a:solidFill>
                <a:latin typeface="Tahoma" pitchFamily="112" charset="0"/>
                <a:cs typeface="Tahoma" pitchFamily="112" charset="0"/>
              </a:defRPr>
            </a:lvl7pPr>
            <a:lvl8pPr marL="1371600" algn="ctr" rtl="0" eaLnBrk="1" fontAlgn="base" hangingPunct="1">
              <a:spcBef>
                <a:spcPct val="0"/>
              </a:spcBef>
              <a:spcAft>
                <a:spcPct val="0"/>
              </a:spcAft>
              <a:defRPr sz="4400">
                <a:solidFill>
                  <a:schemeClr val="tx1"/>
                </a:solidFill>
                <a:latin typeface="Tahoma" pitchFamily="112" charset="0"/>
                <a:cs typeface="Tahoma" pitchFamily="112" charset="0"/>
              </a:defRPr>
            </a:lvl8pPr>
            <a:lvl9pPr marL="1828800" algn="ctr" rtl="0" eaLnBrk="1" fontAlgn="base" hangingPunct="1">
              <a:spcBef>
                <a:spcPct val="0"/>
              </a:spcBef>
              <a:spcAft>
                <a:spcPct val="0"/>
              </a:spcAft>
              <a:defRPr sz="4400">
                <a:solidFill>
                  <a:schemeClr val="tx1"/>
                </a:solidFill>
                <a:latin typeface="Tahoma" pitchFamily="112" charset="0"/>
                <a:cs typeface="Tahoma" pitchFamily="112" charset="0"/>
              </a:defRPr>
            </a:lvl9pPr>
          </a:lstStyle>
          <a:p>
            <a:r>
              <a:rPr lang="en-US" sz="2000" b="1" dirty="0" smtClean="0"/>
              <a:t>Project Time Management</a:t>
            </a:r>
            <a:endParaRPr lang="en-US" sz="2000" b="1" dirty="0"/>
          </a:p>
        </p:txBody>
      </p:sp>
    </p:spTree>
    <p:extLst>
      <p:ext uri="{BB962C8B-B14F-4D97-AF65-F5344CB8AC3E}">
        <p14:creationId xmlns:p14="http://schemas.microsoft.com/office/powerpoint/2010/main" val="15418345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xfrm>
            <a:off x="457200" y="1371600"/>
            <a:ext cx="8229600" cy="533400"/>
          </a:xfrm>
        </p:spPr>
        <p:txBody>
          <a:bodyPr/>
          <a:lstStyle/>
          <a:p>
            <a:r>
              <a:rPr lang="en-CA" sz="3600" b="1" dirty="0" smtClean="0"/>
              <a:t>Network Exercise 2 Solution</a:t>
            </a:r>
            <a:endParaRPr lang="en-US" sz="3600" b="1" dirty="0" smtClean="0"/>
          </a:p>
        </p:txBody>
      </p:sp>
      <p:pic>
        <p:nvPicPr>
          <p:cNvPr id="25603" name="Picture 4"/>
          <p:cNvPicPr>
            <a:picLocks noGrp="1" noChangeAspect="1" noChangeArrowheads="1"/>
          </p:cNvPicPr>
          <p:nvPr>
            <p:ph type="body" idx="1"/>
          </p:nvPr>
        </p:nvPicPr>
        <p:blipFill>
          <a:blip r:embed="rId3" cstate="print">
            <a:extLst>
              <a:ext uri="{28A0092B-C50C-407E-A947-70E740481C1C}">
                <a14:useLocalDpi xmlns:a14="http://schemas.microsoft.com/office/drawing/2010/main" val="0"/>
              </a:ext>
            </a:extLst>
          </a:blip>
          <a:srcRect/>
          <a:stretch>
            <a:fillRect/>
          </a:stretch>
        </p:blipFill>
        <p:spPr>
          <a:xfrm>
            <a:off x="329717" y="2078798"/>
            <a:ext cx="6010275" cy="1616075"/>
          </a:xfrm>
          <a:noFill/>
        </p:spPr>
      </p:pic>
      <p:grpSp>
        <p:nvGrpSpPr>
          <p:cNvPr id="2" name="Group 28"/>
          <p:cNvGrpSpPr>
            <a:grpSpLocks/>
          </p:cNvGrpSpPr>
          <p:nvPr/>
        </p:nvGrpSpPr>
        <p:grpSpPr bwMode="auto">
          <a:xfrm>
            <a:off x="1647825" y="4186238"/>
            <a:ext cx="809625" cy="604837"/>
            <a:chOff x="1038" y="2637"/>
            <a:chExt cx="510" cy="381"/>
          </a:xfrm>
        </p:grpSpPr>
        <p:sp>
          <p:nvSpPr>
            <p:cNvPr id="25627" name="Freeform 8"/>
            <p:cNvSpPr>
              <a:spLocks/>
            </p:cNvSpPr>
            <p:nvPr/>
          </p:nvSpPr>
          <p:spPr bwMode="auto">
            <a:xfrm>
              <a:off x="1038" y="2637"/>
              <a:ext cx="510" cy="381"/>
            </a:xfrm>
            <a:custGeom>
              <a:avLst/>
              <a:gdLst>
                <a:gd name="T0" fmla="*/ 128 w 510"/>
                <a:gd name="T1" fmla="*/ 381 h 381"/>
                <a:gd name="T2" fmla="*/ 383 w 510"/>
                <a:gd name="T3" fmla="*/ 381 h 381"/>
                <a:gd name="T4" fmla="*/ 407 w 510"/>
                <a:gd name="T5" fmla="*/ 378 h 381"/>
                <a:gd name="T6" fmla="*/ 432 w 510"/>
                <a:gd name="T7" fmla="*/ 371 h 381"/>
                <a:gd name="T8" fmla="*/ 453 w 510"/>
                <a:gd name="T9" fmla="*/ 359 h 381"/>
                <a:gd name="T10" fmla="*/ 474 w 510"/>
                <a:gd name="T11" fmla="*/ 343 h 381"/>
                <a:gd name="T12" fmla="*/ 488 w 510"/>
                <a:gd name="T13" fmla="*/ 324 h 381"/>
                <a:gd name="T14" fmla="*/ 501 w 510"/>
                <a:gd name="T15" fmla="*/ 303 h 381"/>
                <a:gd name="T16" fmla="*/ 507 w 510"/>
                <a:gd name="T17" fmla="*/ 278 h 381"/>
                <a:gd name="T18" fmla="*/ 510 w 510"/>
                <a:gd name="T19" fmla="*/ 254 h 381"/>
                <a:gd name="T20" fmla="*/ 510 w 510"/>
                <a:gd name="T21" fmla="*/ 126 h 381"/>
                <a:gd name="T22" fmla="*/ 507 w 510"/>
                <a:gd name="T23" fmla="*/ 102 h 381"/>
                <a:gd name="T24" fmla="*/ 501 w 510"/>
                <a:gd name="T25" fmla="*/ 78 h 381"/>
                <a:gd name="T26" fmla="*/ 488 w 510"/>
                <a:gd name="T27" fmla="*/ 56 h 381"/>
                <a:gd name="T28" fmla="*/ 474 w 510"/>
                <a:gd name="T29" fmla="*/ 36 h 381"/>
                <a:gd name="T30" fmla="*/ 453 w 510"/>
                <a:gd name="T31" fmla="*/ 21 h 381"/>
                <a:gd name="T32" fmla="*/ 432 w 510"/>
                <a:gd name="T33" fmla="*/ 9 h 381"/>
                <a:gd name="T34" fmla="*/ 407 w 510"/>
                <a:gd name="T35" fmla="*/ 1 h 381"/>
                <a:gd name="T36" fmla="*/ 383 w 510"/>
                <a:gd name="T37" fmla="*/ 0 h 381"/>
                <a:gd name="T38" fmla="*/ 128 w 510"/>
                <a:gd name="T39" fmla="*/ 0 h 381"/>
                <a:gd name="T40" fmla="*/ 102 w 510"/>
                <a:gd name="T41" fmla="*/ 1 h 381"/>
                <a:gd name="T42" fmla="*/ 79 w 510"/>
                <a:gd name="T43" fmla="*/ 9 h 381"/>
                <a:gd name="T44" fmla="*/ 56 w 510"/>
                <a:gd name="T45" fmla="*/ 21 h 381"/>
                <a:gd name="T46" fmla="*/ 38 w 510"/>
                <a:gd name="T47" fmla="*/ 36 h 381"/>
                <a:gd name="T48" fmla="*/ 21 w 510"/>
                <a:gd name="T49" fmla="*/ 56 h 381"/>
                <a:gd name="T50" fmla="*/ 9 w 510"/>
                <a:gd name="T51" fmla="*/ 78 h 381"/>
                <a:gd name="T52" fmla="*/ 2 w 510"/>
                <a:gd name="T53" fmla="*/ 102 h 381"/>
                <a:gd name="T54" fmla="*/ 0 w 510"/>
                <a:gd name="T55" fmla="*/ 126 h 381"/>
                <a:gd name="T56" fmla="*/ 0 w 510"/>
                <a:gd name="T57" fmla="*/ 254 h 381"/>
                <a:gd name="T58" fmla="*/ 2 w 510"/>
                <a:gd name="T59" fmla="*/ 278 h 381"/>
                <a:gd name="T60" fmla="*/ 9 w 510"/>
                <a:gd name="T61" fmla="*/ 303 h 381"/>
                <a:gd name="T62" fmla="*/ 21 w 510"/>
                <a:gd name="T63" fmla="*/ 324 h 381"/>
                <a:gd name="T64" fmla="*/ 38 w 510"/>
                <a:gd name="T65" fmla="*/ 343 h 381"/>
                <a:gd name="T66" fmla="*/ 56 w 510"/>
                <a:gd name="T67" fmla="*/ 359 h 381"/>
                <a:gd name="T68" fmla="*/ 79 w 510"/>
                <a:gd name="T69" fmla="*/ 371 h 381"/>
                <a:gd name="T70" fmla="*/ 102 w 510"/>
                <a:gd name="T71" fmla="*/ 378 h 381"/>
                <a:gd name="T72" fmla="*/ 128 w 510"/>
                <a:gd name="T73" fmla="*/ 381 h 38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510"/>
                <a:gd name="T112" fmla="*/ 0 h 381"/>
                <a:gd name="T113" fmla="*/ 510 w 510"/>
                <a:gd name="T114" fmla="*/ 381 h 38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510" h="381">
                  <a:moveTo>
                    <a:pt x="128" y="381"/>
                  </a:moveTo>
                  <a:lnTo>
                    <a:pt x="383" y="381"/>
                  </a:lnTo>
                  <a:lnTo>
                    <a:pt x="407" y="378"/>
                  </a:lnTo>
                  <a:lnTo>
                    <a:pt x="432" y="371"/>
                  </a:lnTo>
                  <a:lnTo>
                    <a:pt x="453" y="359"/>
                  </a:lnTo>
                  <a:lnTo>
                    <a:pt x="474" y="343"/>
                  </a:lnTo>
                  <a:lnTo>
                    <a:pt x="488" y="324"/>
                  </a:lnTo>
                  <a:lnTo>
                    <a:pt x="501" y="303"/>
                  </a:lnTo>
                  <a:lnTo>
                    <a:pt x="507" y="278"/>
                  </a:lnTo>
                  <a:lnTo>
                    <a:pt x="510" y="254"/>
                  </a:lnTo>
                  <a:lnTo>
                    <a:pt x="510" y="126"/>
                  </a:lnTo>
                  <a:lnTo>
                    <a:pt x="507" y="102"/>
                  </a:lnTo>
                  <a:lnTo>
                    <a:pt x="501" y="78"/>
                  </a:lnTo>
                  <a:lnTo>
                    <a:pt x="488" y="56"/>
                  </a:lnTo>
                  <a:lnTo>
                    <a:pt x="474" y="36"/>
                  </a:lnTo>
                  <a:lnTo>
                    <a:pt x="453" y="21"/>
                  </a:lnTo>
                  <a:lnTo>
                    <a:pt x="432" y="9"/>
                  </a:lnTo>
                  <a:lnTo>
                    <a:pt x="407" y="1"/>
                  </a:lnTo>
                  <a:lnTo>
                    <a:pt x="383" y="0"/>
                  </a:lnTo>
                  <a:lnTo>
                    <a:pt x="128" y="0"/>
                  </a:lnTo>
                  <a:lnTo>
                    <a:pt x="102" y="1"/>
                  </a:lnTo>
                  <a:lnTo>
                    <a:pt x="79" y="9"/>
                  </a:lnTo>
                  <a:lnTo>
                    <a:pt x="56" y="21"/>
                  </a:lnTo>
                  <a:lnTo>
                    <a:pt x="38" y="36"/>
                  </a:lnTo>
                  <a:lnTo>
                    <a:pt x="21" y="56"/>
                  </a:lnTo>
                  <a:lnTo>
                    <a:pt x="9" y="78"/>
                  </a:lnTo>
                  <a:lnTo>
                    <a:pt x="2" y="102"/>
                  </a:lnTo>
                  <a:lnTo>
                    <a:pt x="0" y="126"/>
                  </a:lnTo>
                  <a:lnTo>
                    <a:pt x="0" y="254"/>
                  </a:lnTo>
                  <a:lnTo>
                    <a:pt x="2" y="278"/>
                  </a:lnTo>
                  <a:lnTo>
                    <a:pt x="9" y="303"/>
                  </a:lnTo>
                  <a:lnTo>
                    <a:pt x="21" y="324"/>
                  </a:lnTo>
                  <a:lnTo>
                    <a:pt x="38" y="343"/>
                  </a:lnTo>
                  <a:lnTo>
                    <a:pt x="56" y="359"/>
                  </a:lnTo>
                  <a:lnTo>
                    <a:pt x="79" y="371"/>
                  </a:lnTo>
                  <a:lnTo>
                    <a:pt x="102" y="378"/>
                  </a:lnTo>
                  <a:lnTo>
                    <a:pt x="128" y="381"/>
                  </a:lnTo>
                  <a:close/>
                </a:path>
              </a:pathLst>
            </a:custGeom>
            <a:solidFill>
              <a:srgbClr val="FFFFFF"/>
            </a:solidFill>
            <a:ln w="7938">
              <a:solidFill>
                <a:srgbClr val="000000"/>
              </a:solidFill>
              <a:prstDash val="solid"/>
              <a:round/>
              <a:headEnd/>
              <a:tailEnd/>
            </a:ln>
          </p:spPr>
          <p:txBody>
            <a:bodyPr/>
            <a:lstStyle/>
            <a:p>
              <a:endParaRPr lang="en-US"/>
            </a:p>
          </p:txBody>
        </p:sp>
        <p:sp>
          <p:nvSpPr>
            <p:cNvPr id="25628" name="Rectangle 9"/>
            <p:cNvSpPr>
              <a:spLocks noChangeArrowheads="1"/>
            </p:cNvSpPr>
            <p:nvPr/>
          </p:nvSpPr>
          <p:spPr bwMode="auto">
            <a:xfrm>
              <a:off x="1219" y="2692"/>
              <a:ext cx="258" cy="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800">
                  <a:solidFill>
                    <a:srgbClr val="000000"/>
                  </a:solidFill>
                  <a:latin typeface="Arial" pitchFamily="34" charset="0"/>
                </a:rPr>
                <a:t>A</a:t>
              </a:r>
              <a:endParaRPr lang="en-US"/>
            </a:p>
          </p:txBody>
        </p:sp>
      </p:grpSp>
      <p:grpSp>
        <p:nvGrpSpPr>
          <p:cNvPr id="3" name="Group 29"/>
          <p:cNvGrpSpPr>
            <a:grpSpLocks/>
          </p:cNvGrpSpPr>
          <p:nvPr/>
        </p:nvGrpSpPr>
        <p:grpSpPr bwMode="auto">
          <a:xfrm>
            <a:off x="2457450" y="3478213"/>
            <a:ext cx="1519238" cy="1009650"/>
            <a:chOff x="1548" y="2191"/>
            <a:chExt cx="957" cy="636"/>
          </a:xfrm>
        </p:grpSpPr>
        <p:sp>
          <p:nvSpPr>
            <p:cNvPr id="25623" name="Freeform 10"/>
            <p:cNvSpPr>
              <a:spLocks/>
            </p:cNvSpPr>
            <p:nvPr/>
          </p:nvSpPr>
          <p:spPr bwMode="auto">
            <a:xfrm>
              <a:off x="1995" y="2191"/>
              <a:ext cx="510" cy="381"/>
            </a:xfrm>
            <a:custGeom>
              <a:avLst/>
              <a:gdLst>
                <a:gd name="T0" fmla="*/ 128 w 510"/>
                <a:gd name="T1" fmla="*/ 381 h 381"/>
                <a:gd name="T2" fmla="*/ 383 w 510"/>
                <a:gd name="T3" fmla="*/ 381 h 381"/>
                <a:gd name="T4" fmla="*/ 408 w 510"/>
                <a:gd name="T5" fmla="*/ 380 h 381"/>
                <a:gd name="T6" fmla="*/ 432 w 510"/>
                <a:gd name="T7" fmla="*/ 372 h 381"/>
                <a:gd name="T8" fmla="*/ 454 w 510"/>
                <a:gd name="T9" fmla="*/ 359 h 381"/>
                <a:gd name="T10" fmla="*/ 472 w 510"/>
                <a:gd name="T11" fmla="*/ 345 h 381"/>
                <a:gd name="T12" fmla="*/ 489 w 510"/>
                <a:gd name="T13" fmla="*/ 324 h 381"/>
                <a:gd name="T14" fmla="*/ 501 w 510"/>
                <a:gd name="T15" fmla="*/ 303 h 381"/>
                <a:gd name="T16" fmla="*/ 508 w 510"/>
                <a:gd name="T17" fmla="*/ 279 h 381"/>
                <a:gd name="T18" fmla="*/ 510 w 510"/>
                <a:gd name="T19" fmla="*/ 254 h 381"/>
                <a:gd name="T20" fmla="*/ 510 w 510"/>
                <a:gd name="T21" fmla="*/ 127 h 381"/>
                <a:gd name="T22" fmla="*/ 508 w 510"/>
                <a:gd name="T23" fmla="*/ 102 h 381"/>
                <a:gd name="T24" fmla="*/ 501 w 510"/>
                <a:gd name="T25" fmla="*/ 78 h 381"/>
                <a:gd name="T26" fmla="*/ 489 w 510"/>
                <a:gd name="T27" fmla="*/ 57 h 381"/>
                <a:gd name="T28" fmla="*/ 472 w 510"/>
                <a:gd name="T29" fmla="*/ 38 h 381"/>
                <a:gd name="T30" fmla="*/ 454 w 510"/>
                <a:gd name="T31" fmla="*/ 22 h 381"/>
                <a:gd name="T32" fmla="*/ 432 w 510"/>
                <a:gd name="T33" fmla="*/ 9 h 381"/>
                <a:gd name="T34" fmla="*/ 408 w 510"/>
                <a:gd name="T35" fmla="*/ 3 h 381"/>
                <a:gd name="T36" fmla="*/ 383 w 510"/>
                <a:gd name="T37" fmla="*/ 0 h 381"/>
                <a:gd name="T38" fmla="*/ 128 w 510"/>
                <a:gd name="T39" fmla="*/ 0 h 381"/>
                <a:gd name="T40" fmla="*/ 103 w 510"/>
                <a:gd name="T41" fmla="*/ 3 h 381"/>
                <a:gd name="T42" fmla="*/ 78 w 510"/>
                <a:gd name="T43" fmla="*/ 9 h 381"/>
                <a:gd name="T44" fmla="*/ 57 w 510"/>
                <a:gd name="T45" fmla="*/ 22 h 381"/>
                <a:gd name="T46" fmla="*/ 38 w 510"/>
                <a:gd name="T47" fmla="*/ 38 h 381"/>
                <a:gd name="T48" fmla="*/ 22 w 510"/>
                <a:gd name="T49" fmla="*/ 57 h 381"/>
                <a:gd name="T50" fmla="*/ 9 w 510"/>
                <a:gd name="T51" fmla="*/ 78 h 381"/>
                <a:gd name="T52" fmla="*/ 3 w 510"/>
                <a:gd name="T53" fmla="*/ 102 h 381"/>
                <a:gd name="T54" fmla="*/ 0 w 510"/>
                <a:gd name="T55" fmla="*/ 127 h 381"/>
                <a:gd name="T56" fmla="*/ 0 w 510"/>
                <a:gd name="T57" fmla="*/ 254 h 381"/>
                <a:gd name="T58" fmla="*/ 3 w 510"/>
                <a:gd name="T59" fmla="*/ 279 h 381"/>
                <a:gd name="T60" fmla="*/ 9 w 510"/>
                <a:gd name="T61" fmla="*/ 303 h 381"/>
                <a:gd name="T62" fmla="*/ 22 w 510"/>
                <a:gd name="T63" fmla="*/ 324 h 381"/>
                <a:gd name="T64" fmla="*/ 38 w 510"/>
                <a:gd name="T65" fmla="*/ 345 h 381"/>
                <a:gd name="T66" fmla="*/ 57 w 510"/>
                <a:gd name="T67" fmla="*/ 359 h 381"/>
                <a:gd name="T68" fmla="*/ 78 w 510"/>
                <a:gd name="T69" fmla="*/ 372 h 381"/>
                <a:gd name="T70" fmla="*/ 103 w 510"/>
                <a:gd name="T71" fmla="*/ 380 h 381"/>
                <a:gd name="T72" fmla="*/ 128 w 510"/>
                <a:gd name="T73" fmla="*/ 381 h 38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510"/>
                <a:gd name="T112" fmla="*/ 0 h 381"/>
                <a:gd name="T113" fmla="*/ 510 w 510"/>
                <a:gd name="T114" fmla="*/ 381 h 38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510" h="381">
                  <a:moveTo>
                    <a:pt x="128" y="381"/>
                  </a:moveTo>
                  <a:lnTo>
                    <a:pt x="383" y="381"/>
                  </a:lnTo>
                  <a:lnTo>
                    <a:pt x="408" y="380"/>
                  </a:lnTo>
                  <a:lnTo>
                    <a:pt x="432" y="372"/>
                  </a:lnTo>
                  <a:lnTo>
                    <a:pt x="454" y="359"/>
                  </a:lnTo>
                  <a:lnTo>
                    <a:pt x="472" y="345"/>
                  </a:lnTo>
                  <a:lnTo>
                    <a:pt x="489" y="324"/>
                  </a:lnTo>
                  <a:lnTo>
                    <a:pt x="501" y="303"/>
                  </a:lnTo>
                  <a:lnTo>
                    <a:pt x="508" y="279"/>
                  </a:lnTo>
                  <a:lnTo>
                    <a:pt x="510" y="254"/>
                  </a:lnTo>
                  <a:lnTo>
                    <a:pt x="510" y="127"/>
                  </a:lnTo>
                  <a:lnTo>
                    <a:pt x="508" y="102"/>
                  </a:lnTo>
                  <a:lnTo>
                    <a:pt x="501" y="78"/>
                  </a:lnTo>
                  <a:lnTo>
                    <a:pt x="489" y="57"/>
                  </a:lnTo>
                  <a:lnTo>
                    <a:pt x="472" y="38"/>
                  </a:lnTo>
                  <a:lnTo>
                    <a:pt x="454" y="22"/>
                  </a:lnTo>
                  <a:lnTo>
                    <a:pt x="432" y="9"/>
                  </a:lnTo>
                  <a:lnTo>
                    <a:pt x="408" y="3"/>
                  </a:lnTo>
                  <a:lnTo>
                    <a:pt x="383" y="0"/>
                  </a:lnTo>
                  <a:lnTo>
                    <a:pt x="128" y="0"/>
                  </a:lnTo>
                  <a:lnTo>
                    <a:pt x="103" y="3"/>
                  </a:lnTo>
                  <a:lnTo>
                    <a:pt x="78" y="9"/>
                  </a:lnTo>
                  <a:lnTo>
                    <a:pt x="57" y="22"/>
                  </a:lnTo>
                  <a:lnTo>
                    <a:pt x="38" y="38"/>
                  </a:lnTo>
                  <a:lnTo>
                    <a:pt x="22" y="57"/>
                  </a:lnTo>
                  <a:lnTo>
                    <a:pt x="9" y="78"/>
                  </a:lnTo>
                  <a:lnTo>
                    <a:pt x="3" y="102"/>
                  </a:lnTo>
                  <a:lnTo>
                    <a:pt x="0" y="127"/>
                  </a:lnTo>
                  <a:lnTo>
                    <a:pt x="0" y="254"/>
                  </a:lnTo>
                  <a:lnTo>
                    <a:pt x="3" y="279"/>
                  </a:lnTo>
                  <a:lnTo>
                    <a:pt x="9" y="303"/>
                  </a:lnTo>
                  <a:lnTo>
                    <a:pt x="22" y="324"/>
                  </a:lnTo>
                  <a:lnTo>
                    <a:pt x="38" y="345"/>
                  </a:lnTo>
                  <a:lnTo>
                    <a:pt x="57" y="359"/>
                  </a:lnTo>
                  <a:lnTo>
                    <a:pt x="78" y="372"/>
                  </a:lnTo>
                  <a:lnTo>
                    <a:pt x="103" y="380"/>
                  </a:lnTo>
                  <a:lnTo>
                    <a:pt x="128" y="381"/>
                  </a:lnTo>
                  <a:close/>
                </a:path>
              </a:pathLst>
            </a:custGeom>
            <a:solidFill>
              <a:srgbClr val="FFFFFF"/>
            </a:solidFill>
            <a:ln w="7938">
              <a:solidFill>
                <a:srgbClr val="000000"/>
              </a:solidFill>
              <a:prstDash val="solid"/>
              <a:round/>
              <a:headEnd/>
              <a:tailEnd/>
            </a:ln>
          </p:spPr>
          <p:txBody>
            <a:bodyPr/>
            <a:lstStyle/>
            <a:p>
              <a:endParaRPr lang="en-US"/>
            </a:p>
          </p:txBody>
        </p:sp>
        <p:sp>
          <p:nvSpPr>
            <p:cNvPr id="25624" name="Rectangle 11"/>
            <p:cNvSpPr>
              <a:spLocks noChangeArrowheads="1"/>
            </p:cNvSpPr>
            <p:nvPr/>
          </p:nvSpPr>
          <p:spPr bwMode="auto">
            <a:xfrm>
              <a:off x="2176" y="2248"/>
              <a:ext cx="258" cy="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800">
                  <a:solidFill>
                    <a:srgbClr val="000000"/>
                  </a:solidFill>
                  <a:latin typeface="Arial" pitchFamily="34" charset="0"/>
                </a:rPr>
                <a:t>B</a:t>
              </a:r>
              <a:endParaRPr lang="en-US"/>
            </a:p>
          </p:txBody>
        </p:sp>
        <p:sp>
          <p:nvSpPr>
            <p:cNvPr id="25625" name="Freeform 18"/>
            <p:cNvSpPr>
              <a:spLocks/>
            </p:cNvSpPr>
            <p:nvPr/>
          </p:nvSpPr>
          <p:spPr bwMode="auto">
            <a:xfrm>
              <a:off x="1548" y="2382"/>
              <a:ext cx="389" cy="445"/>
            </a:xfrm>
            <a:custGeom>
              <a:avLst/>
              <a:gdLst>
                <a:gd name="T0" fmla="*/ 0 w 389"/>
                <a:gd name="T1" fmla="*/ 445 h 445"/>
                <a:gd name="T2" fmla="*/ 104 w 389"/>
                <a:gd name="T3" fmla="*/ 445 h 445"/>
                <a:gd name="T4" fmla="*/ 127 w 389"/>
                <a:gd name="T5" fmla="*/ 442 h 445"/>
                <a:gd name="T6" fmla="*/ 149 w 389"/>
                <a:gd name="T7" fmla="*/ 435 h 445"/>
                <a:gd name="T8" fmla="*/ 169 w 389"/>
                <a:gd name="T9" fmla="*/ 423 h 445"/>
                <a:gd name="T10" fmla="*/ 185 w 389"/>
                <a:gd name="T11" fmla="*/ 405 h 445"/>
                <a:gd name="T12" fmla="*/ 197 w 389"/>
                <a:gd name="T13" fmla="*/ 387 h 445"/>
                <a:gd name="T14" fmla="*/ 205 w 389"/>
                <a:gd name="T15" fmla="*/ 365 h 445"/>
                <a:gd name="T16" fmla="*/ 208 w 389"/>
                <a:gd name="T17" fmla="*/ 342 h 445"/>
                <a:gd name="T18" fmla="*/ 208 w 389"/>
                <a:gd name="T19" fmla="*/ 119 h 445"/>
                <a:gd name="T20" fmla="*/ 211 w 389"/>
                <a:gd name="T21" fmla="*/ 96 h 445"/>
                <a:gd name="T22" fmla="*/ 217 w 389"/>
                <a:gd name="T23" fmla="*/ 73 h 445"/>
                <a:gd name="T24" fmla="*/ 228 w 389"/>
                <a:gd name="T25" fmla="*/ 53 h 445"/>
                <a:gd name="T26" fmla="*/ 243 w 389"/>
                <a:gd name="T27" fmla="*/ 35 h 445"/>
                <a:gd name="T28" fmla="*/ 261 w 389"/>
                <a:gd name="T29" fmla="*/ 20 h 445"/>
                <a:gd name="T30" fmla="*/ 282 w 389"/>
                <a:gd name="T31" fmla="*/ 8 h 445"/>
                <a:gd name="T32" fmla="*/ 304 w 389"/>
                <a:gd name="T33" fmla="*/ 2 h 445"/>
                <a:gd name="T34" fmla="*/ 327 w 389"/>
                <a:gd name="T35" fmla="*/ 0 h 445"/>
                <a:gd name="T36" fmla="*/ 389 w 389"/>
                <a:gd name="T37" fmla="*/ 0 h 44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89"/>
                <a:gd name="T58" fmla="*/ 0 h 445"/>
                <a:gd name="T59" fmla="*/ 389 w 389"/>
                <a:gd name="T60" fmla="*/ 445 h 44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89" h="445">
                  <a:moveTo>
                    <a:pt x="0" y="445"/>
                  </a:moveTo>
                  <a:lnTo>
                    <a:pt x="104" y="445"/>
                  </a:lnTo>
                  <a:lnTo>
                    <a:pt x="127" y="442"/>
                  </a:lnTo>
                  <a:lnTo>
                    <a:pt x="149" y="435"/>
                  </a:lnTo>
                  <a:lnTo>
                    <a:pt x="169" y="423"/>
                  </a:lnTo>
                  <a:lnTo>
                    <a:pt x="185" y="405"/>
                  </a:lnTo>
                  <a:lnTo>
                    <a:pt x="197" y="387"/>
                  </a:lnTo>
                  <a:lnTo>
                    <a:pt x="205" y="365"/>
                  </a:lnTo>
                  <a:lnTo>
                    <a:pt x="208" y="342"/>
                  </a:lnTo>
                  <a:lnTo>
                    <a:pt x="208" y="119"/>
                  </a:lnTo>
                  <a:lnTo>
                    <a:pt x="211" y="96"/>
                  </a:lnTo>
                  <a:lnTo>
                    <a:pt x="217" y="73"/>
                  </a:lnTo>
                  <a:lnTo>
                    <a:pt x="228" y="53"/>
                  </a:lnTo>
                  <a:lnTo>
                    <a:pt x="243" y="35"/>
                  </a:lnTo>
                  <a:lnTo>
                    <a:pt x="261" y="20"/>
                  </a:lnTo>
                  <a:lnTo>
                    <a:pt x="282" y="8"/>
                  </a:lnTo>
                  <a:lnTo>
                    <a:pt x="304" y="2"/>
                  </a:lnTo>
                  <a:lnTo>
                    <a:pt x="327" y="0"/>
                  </a:lnTo>
                  <a:lnTo>
                    <a:pt x="389" y="0"/>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5626" name="Freeform 19"/>
            <p:cNvSpPr>
              <a:spLocks/>
            </p:cNvSpPr>
            <p:nvPr/>
          </p:nvSpPr>
          <p:spPr bwMode="auto">
            <a:xfrm>
              <a:off x="1922" y="2309"/>
              <a:ext cx="73" cy="146"/>
            </a:xfrm>
            <a:custGeom>
              <a:avLst/>
              <a:gdLst>
                <a:gd name="T0" fmla="*/ 0 w 73"/>
                <a:gd name="T1" fmla="*/ 0 h 146"/>
                <a:gd name="T2" fmla="*/ 73 w 73"/>
                <a:gd name="T3" fmla="*/ 73 h 146"/>
                <a:gd name="T4" fmla="*/ 0 w 73"/>
                <a:gd name="T5" fmla="*/ 146 h 146"/>
                <a:gd name="T6" fmla="*/ 0 w 73"/>
                <a:gd name="T7" fmla="*/ 0 h 146"/>
                <a:gd name="T8" fmla="*/ 0 60000 65536"/>
                <a:gd name="T9" fmla="*/ 0 60000 65536"/>
                <a:gd name="T10" fmla="*/ 0 60000 65536"/>
                <a:gd name="T11" fmla="*/ 0 60000 65536"/>
                <a:gd name="T12" fmla="*/ 0 w 73"/>
                <a:gd name="T13" fmla="*/ 0 h 146"/>
                <a:gd name="T14" fmla="*/ 73 w 73"/>
                <a:gd name="T15" fmla="*/ 146 h 146"/>
              </a:gdLst>
              <a:ahLst/>
              <a:cxnLst>
                <a:cxn ang="T8">
                  <a:pos x="T0" y="T1"/>
                </a:cxn>
                <a:cxn ang="T9">
                  <a:pos x="T2" y="T3"/>
                </a:cxn>
                <a:cxn ang="T10">
                  <a:pos x="T4" y="T5"/>
                </a:cxn>
                <a:cxn ang="T11">
                  <a:pos x="T6" y="T7"/>
                </a:cxn>
              </a:cxnLst>
              <a:rect l="T12" t="T13" r="T14" b="T15"/>
              <a:pathLst>
                <a:path w="73" h="146">
                  <a:moveTo>
                    <a:pt x="0" y="0"/>
                  </a:moveTo>
                  <a:lnTo>
                    <a:pt x="73" y="73"/>
                  </a:lnTo>
                  <a:lnTo>
                    <a:pt x="0" y="146"/>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4" name="Group 31"/>
          <p:cNvGrpSpPr>
            <a:grpSpLocks/>
          </p:cNvGrpSpPr>
          <p:nvPr/>
        </p:nvGrpSpPr>
        <p:grpSpPr bwMode="auto">
          <a:xfrm>
            <a:off x="2457450" y="4487863"/>
            <a:ext cx="1924050" cy="1111250"/>
            <a:chOff x="1548" y="2827"/>
            <a:chExt cx="1212" cy="700"/>
          </a:xfrm>
        </p:grpSpPr>
        <p:sp>
          <p:nvSpPr>
            <p:cNvPr id="25619" name="Freeform 16"/>
            <p:cNvSpPr>
              <a:spLocks/>
            </p:cNvSpPr>
            <p:nvPr/>
          </p:nvSpPr>
          <p:spPr bwMode="auto">
            <a:xfrm>
              <a:off x="2250" y="3146"/>
              <a:ext cx="510" cy="381"/>
            </a:xfrm>
            <a:custGeom>
              <a:avLst/>
              <a:gdLst>
                <a:gd name="T0" fmla="*/ 128 w 510"/>
                <a:gd name="T1" fmla="*/ 381 h 381"/>
                <a:gd name="T2" fmla="*/ 384 w 510"/>
                <a:gd name="T3" fmla="*/ 381 h 381"/>
                <a:gd name="T4" fmla="*/ 408 w 510"/>
                <a:gd name="T5" fmla="*/ 378 h 381"/>
                <a:gd name="T6" fmla="*/ 432 w 510"/>
                <a:gd name="T7" fmla="*/ 371 h 381"/>
                <a:gd name="T8" fmla="*/ 454 w 510"/>
                <a:gd name="T9" fmla="*/ 359 h 381"/>
                <a:gd name="T10" fmla="*/ 473 w 510"/>
                <a:gd name="T11" fmla="*/ 343 h 381"/>
                <a:gd name="T12" fmla="*/ 489 w 510"/>
                <a:gd name="T13" fmla="*/ 324 h 381"/>
                <a:gd name="T14" fmla="*/ 501 w 510"/>
                <a:gd name="T15" fmla="*/ 303 h 381"/>
                <a:gd name="T16" fmla="*/ 508 w 510"/>
                <a:gd name="T17" fmla="*/ 278 h 381"/>
                <a:gd name="T18" fmla="*/ 510 w 510"/>
                <a:gd name="T19" fmla="*/ 254 h 381"/>
                <a:gd name="T20" fmla="*/ 510 w 510"/>
                <a:gd name="T21" fmla="*/ 126 h 381"/>
                <a:gd name="T22" fmla="*/ 508 w 510"/>
                <a:gd name="T23" fmla="*/ 102 h 381"/>
                <a:gd name="T24" fmla="*/ 501 w 510"/>
                <a:gd name="T25" fmla="*/ 78 h 381"/>
                <a:gd name="T26" fmla="*/ 489 w 510"/>
                <a:gd name="T27" fmla="*/ 56 h 381"/>
                <a:gd name="T28" fmla="*/ 473 w 510"/>
                <a:gd name="T29" fmla="*/ 36 h 381"/>
                <a:gd name="T30" fmla="*/ 454 w 510"/>
                <a:gd name="T31" fmla="*/ 21 h 381"/>
                <a:gd name="T32" fmla="*/ 432 w 510"/>
                <a:gd name="T33" fmla="*/ 9 h 381"/>
                <a:gd name="T34" fmla="*/ 408 w 510"/>
                <a:gd name="T35" fmla="*/ 1 h 381"/>
                <a:gd name="T36" fmla="*/ 384 w 510"/>
                <a:gd name="T37" fmla="*/ 0 h 381"/>
                <a:gd name="T38" fmla="*/ 128 w 510"/>
                <a:gd name="T39" fmla="*/ 0 h 381"/>
                <a:gd name="T40" fmla="*/ 103 w 510"/>
                <a:gd name="T41" fmla="*/ 1 h 381"/>
                <a:gd name="T42" fmla="*/ 78 w 510"/>
                <a:gd name="T43" fmla="*/ 9 h 381"/>
                <a:gd name="T44" fmla="*/ 57 w 510"/>
                <a:gd name="T45" fmla="*/ 21 h 381"/>
                <a:gd name="T46" fmla="*/ 38 w 510"/>
                <a:gd name="T47" fmla="*/ 36 h 381"/>
                <a:gd name="T48" fmla="*/ 22 w 510"/>
                <a:gd name="T49" fmla="*/ 56 h 381"/>
                <a:gd name="T50" fmla="*/ 10 w 510"/>
                <a:gd name="T51" fmla="*/ 78 h 381"/>
                <a:gd name="T52" fmla="*/ 3 w 510"/>
                <a:gd name="T53" fmla="*/ 102 h 381"/>
                <a:gd name="T54" fmla="*/ 0 w 510"/>
                <a:gd name="T55" fmla="*/ 126 h 381"/>
                <a:gd name="T56" fmla="*/ 0 w 510"/>
                <a:gd name="T57" fmla="*/ 254 h 381"/>
                <a:gd name="T58" fmla="*/ 3 w 510"/>
                <a:gd name="T59" fmla="*/ 278 h 381"/>
                <a:gd name="T60" fmla="*/ 10 w 510"/>
                <a:gd name="T61" fmla="*/ 303 h 381"/>
                <a:gd name="T62" fmla="*/ 22 w 510"/>
                <a:gd name="T63" fmla="*/ 324 h 381"/>
                <a:gd name="T64" fmla="*/ 38 w 510"/>
                <a:gd name="T65" fmla="*/ 343 h 381"/>
                <a:gd name="T66" fmla="*/ 57 w 510"/>
                <a:gd name="T67" fmla="*/ 359 h 381"/>
                <a:gd name="T68" fmla="*/ 78 w 510"/>
                <a:gd name="T69" fmla="*/ 371 h 381"/>
                <a:gd name="T70" fmla="*/ 103 w 510"/>
                <a:gd name="T71" fmla="*/ 378 h 381"/>
                <a:gd name="T72" fmla="*/ 128 w 510"/>
                <a:gd name="T73" fmla="*/ 381 h 38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510"/>
                <a:gd name="T112" fmla="*/ 0 h 381"/>
                <a:gd name="T113" fmla="*/ 510 w 510"/>
                <a:gd name="T114" fmla="*/ 381 h 38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510" h="381">
                  <a:moveTo>
                    <a:pt x="128" y="381"/>
                  </a:moveTo>
                  <a:lnTo>
                    <a:pt x="384" y="381"/>
                  </a:lnTo>
                  <a:lnTo>
                    <a:pt x="408" y="378"/>
                  </a:lnTo>
                  <a:lnTo>
                    <a:pt x="432" y="371"/>
                  </a:lnTo>
                  <a:lnTo>
                    <a:pt x="454" y="359"/>
                  </a:lnTo>
                  <a:lnTo>
                    <a:pt x="473" y="343"/>
                  </a:lnTo>
                  <a:lnTo>
                    <a:pt x="489" y="324"/>
                  </a:lnTo>
                  <a:lnTo>
                    <a:pt x="501" y="303"/>
                  </a:lnTo>
                  <a:lnTo>
                    <a:pt x="508" y="278"/>
                  </a:lnTo>
                  <a:lnTo>
                    <a:pt x="510" y="254"/>
                  </a:lnTo>
                  <a:lnTo>
                    <a:pt x="510" y="126"/>
                  </a:lnTo>
                  <a:lnTo>
                    <a:pt x="508" y="102"/>
                  </a:lnTo>
                  <a:lnTo>
                    <a:pt x="501" y="78"/>
                  </a:lnTo>
                  <a:lnTo>
                    <a:pt x="489" y="56"/>
                  </a:lnTo>
                  <a:lnTo>
                    <a:pt x="473" y="36"/>
                  </a:lnTo>
                  <a:lnTo>
                    <a:pt x="454" y="21"/>
                  </a:lnTo>
                  <a:lnTo>
                    <a:pt x="432" y="9"/>
                  </a:lnTo>
                  <a:lnTo>
                    <a:pt x="408" y="1"/>
                  </a:lnTo>
                  <a:lnTo>
                    <a:pt x="384" y="0"/>
                  </a:lnTo>
                  <a:lnTo>
                    <a:pt x="128" y="0"/>
                  </a:lnTo>
                  <a:lnTo>
                    <a:pt x="103" y="1"/>
                  </a:lnTo>
                  <a:lnTo>
                    <a:pt x="78" y="9"/>
                  </a:lnTo>
                  <a:lnTo>
                    <a:pt x="57" y="21"/>
                  </a:lnTo>
                  <a:lnTo>
                    <a:pt x="38" y="36"/>
                  </a:lnTo>
                  <a:lnTo>
                    <a:pt x="22" y="56"/>
                  </a:lnTo>
                  <a:lnTo>
                    <a:pt x="10" y="78"/>
                  </a:lnTo>
                  <a:lnTo>
                    <a:pt x="3" y="102"/>
                  </a:lnTo>
                  <a:lnTo>
                    <a:pt x="0" y="126"/>
                  </a:lnTo>
                  <a:lnTo>
                    <a:pt x="0" y="254"/>
                  </a:lnTo>
                  <a:lnTo>
                    <a:pt x="3" y="278"/>
                  </a:lnTo>
                  <a:lnTo>
                    <a:pt x="10" y="303"/>
                  </a:lnTo>
                  <a:lnTo>
                    <a:pt x="22" y="324"/>
                  </a:lnTo>
                  <a:lnTo>
                    <a:pt x="38" y="343"/>
                  </a:lnTo>
                  <a:lnTo>
                    <a:pt x="57" y="359"/>
                  </a:lnTo>
                  <a:lnTo>
                    <a:pt x="78" y="371"/>
                  </a:lnTo>
                  <a:lnTo>
                    <a:pt x="103" y="378"/>
                  </a:lnTo>
                  <a:lnTo>
                    <a:pt x="128" y="381"/>
                  </a:lnTo>
                  <a:close/>
                </a:path>
              </a:pathLst>
            </a:custGeom>
            <a:solidFill>
              <a:srgbClr val="FFFFFF"/>
            </a:solidFill>
            <a:ln w="7938">
              <a:solidFill>
                <a:srgbClr val="000000"/>
              </a:solidFill>
              <a:prstDash val="solid"/>
              <a:round/>
              <a:headEnd/>
              <a:tailEnd/>
            </a:ln>
          </p:spPr>
          <p:txBody>
            <a:bodyPr/>
            <a:lstStyle/>
            <a:p>
              <a:endParaRPr lang="en-US"/>
            </a:p>
          </p:txBody>
        </p:sp>
        <p:sp>
          <p:nvSpPr>
            <p:cNvPr id="25620" name="Rectangle 17"/>
            <p:cNvSpPr>
              <a:spLocks noChangeArrowheads="1"/>
            </p:cNvSpPr>
            <p:nvPr/>
          </p:nvSpPr>
          <p:spPr bwMode="auto">
            <a:xfrm>
              <a:off x="2424" y="3201"/>
              <a:ext cx="270" cy="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800">
                  <a:solidFill>
                    <a:srgbClr val="000000"/>
                  </a:solidFill>
                  <a:latin typeface="Arial" pitchFamily="34" charset="0"/>
                </a:rPr>
                <a:t>D</a:t>
              </a:r>
              <a:endParaRPr lang="en-US"/>
            </a:p>
          </p:txBody>
        </p:sp>
        <p:sp>
          <p:nvSpPr>
            <p:cNvPr id="25621" name="Freeform 20"/>
            <p:cNvSpPr>
              <a:spLocks/>
            </p:cNvSpPr>
            <p:nvPr/>
          </p:nvSpPr>
          <p:spPr bwMode="auto">
            <a:xfrm>
              <a:off x="1548" y="2827"/>
              <a:ext cx="644" cy="509"/>
            </a:xfrm>
            <a:custGeom>
              <a:avLst/>
              <a:gdLst>
                <a:gd name="T0" fmla="*/ 0 w 644"/>
                <a:gd name="T1" fmla="*/ 0 h 509"/>
                <a:gd name="T2" fmla="*/ 335 w 644"/>
                <a:gd name="T3" fmla="*/ 0 h 509"/>
                <a:gd name="T4" fmla="*/ 361 w 644"/>
                <a:gd name="T5" fmla="*/ 2 h 509"/>
                <a:gd name="T6" fmla="*/ 383 w 644"/>
                <a:gd name="T7" fmla="*/ 10 h 509"/>
                <a:gd name="T8" fmla="*/ 406 w 644"/>
                <a:gd name="T9" fmla="*/ 21 h 509"/>
                <a:gd name="T10" fmla="*/ 425 w 644"/>
                <a:gd name="T11" fmla="*/ 37 h 509"/>
                <a:gd name="T12" fmla="*/ 442 w 644"/>
                <a:gd name="T13" fmla="*/ 56 h 509"/>
                <a:gd name="T14" fmla="*/ 454 w 644"/>
                <a:gd name="T15" fmla="*/ 79 h 509"/>
                <a:gd name="T16" fmla="*/ 460 w 644"/>
                <a:gd name="T17" fmla="*/ 102 h 509"/>
                <a:gd name="T18" fmla="*/ 463 w 644"/>
                <a:gd name="T19" fmla="*/ 127 h 509"/>
                <a:gd name="T20" fmla="*/ 463 w 644"/>
                <a:gd name="T21" fmla="*/ 390 h 509"/>
                <a:gd name="T22" fmla="*/ 466 w 644"/>
                <a:gd name="T23" fmla="*/ 413 h 509"/>
                <a:gd name="T24" fmla="*/ 473 w 644"/>
                <a:gd name="T25" fmla="*/ 436 h 509"/>
                <a:gd name="T26" fmla="*/ 483 w 644"/>
                <a:gd name="T27" fmla="*/ 456 h 509"/>
                <a:gd name="T28" fmla="*/ 498 w 644"/>
                <a:gd name="T29" fmla="*/ 474 h 509"/>
                <a:gd name="T30" fmla="*/ 516 w 644"/>
                <a:gd name="T31" fmla="*/ 488 h 509"/>
                <a:gd name="T32" fmla="*/ 537 w 644"/>
                <a:gd name="T33" fmla="*/ 500 h 509"/>
                <a:gd name="T34" fmla="*/ 559 w 644"/>
                <a:gd name="T35" fmla="*/ 507 h 509"/>
                <a:gd name="T36" fmla="*/ 582 w 644"/>
                <a:gd name="T37" fmla="*/ 509 h 509"/>
                <a:gd name="T38" fmla="*/ 644 w 644"/>
                <a:gd name="T39" fmla="*/ 509 h 50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644"/>
                <a:gd name="T61" fmla="*/ 0 h 509"/>
                <a:gd name="T62" fmla="*/ 644 w 644"/>
                <a:gd name="T63" fmla="*/ 509 h 509"/>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644" h="509">
                  <a:moveTo>
                    <a:pt x="0" y="0"/>
                  </a:moveTo>
                  <a:lnTo>
                    <a:pt x="335" y="0"/>
                  </a:lnTo>
                  <a:lnTo>
                    <a:pt x="361" y="2"/>
                  </a:lnTo>
                  <a:lnTo>
                    <a:pt x="383" y="10"/>
                  </a:lnTo>
                  <a:lnTo>
                    <a:pt x="406" y="21"/>
                  </a:lnTo>
                  <a:lnTo>
                    <a:pt x="425" y="37"/>
                  </a:lnTo>
                  <a:lnTo>
                    <a:pt x="442" y="56"/>
                  </a:lnTo>
                  <a:lnTo>
                    <a:pt x="454" y="79"/>
                  </a:lnTo>
                  <a:lnTo>
                    <a:pt x="460" y="102"/>
                  </a:lnTo>
                  <a:lnTo>
                    <a:pt x="463" y="127"/>
                  </a:lnTo>
                  <a:lnTo>
                    <a:pt x="463" y="390"/>
                  </a:lnTo>
                  <a:lnTo>
                    <a:pt x="466" y="413"/>
                  </a:lnTo>
                  <a:lnTo>
                    <a:pt x="473" y="436"/>
                  </a:lnTo>
                  <a:lnTo>
                    <a:pt x="483" y="456"/>
                  </a:lnTo>
                  <a:lnTo>
                    <a:pt x="498" y="474"/>
                  </a:lnTo>
                  <a:lnTo>
                    <a:pt x="516" y="488"/>
                  </a:lnTo>
                  <a:lnTo>
                    <a:pt x="537" y="500"/>
                  </a:lnTo>
                  <a:lnTo>
                    <a:pt x="559" y="507"/>
                  </a:lnTo>
                  <a:lnTo>
                    <a:pt x="582" y="509"/>
                  </a:lnTo>
                  <a:lnTo>
                    <a:pt x="644" y="509"/>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5622" name="Freeform 21"/>
            <p:cNvSpPr>
              <a:spLocks/>
            </p:cNvSpPr>
            <p:nvPr/>
          </p:nvSpPr>
          <p:spPr bwMode="auto">
            <a:xfrm>
              <a:off x="2177" y="3263"/>
              <a:ext cx="73" cy="145"/>
            </a:xfrm>
            <a:custGeom>
              <a:avLst/>
              <a:gdLst>
                <a:gd name="T0" fmla="*/ 0 w 73"/>
                <a:gd name="T1" fmla="*/ 0 h 145"/>
                <a:gd name="T2" fmla="*/ 73 w 73"/>
                <a:gd name="T3" fmla="*/ 73 h 145"/>
                <a:gd name="T4" fmla="*/ 0 w 73"/>
                <a:gd name="T5" fmla="*/ 145 h 145"/>
                <a:gd name="T6" fmla="*/ 0 w 73"/>
                <a:gd name="T7" fmla="*/ 0 h 145"/>
                <a:gd name="T8" fmla="*/ 0 60000 65536"/>
                <a:gd name="T9" fmla="*/ 0 60000 65536"/>
                <a:gd name="T10" fmla="*/ 0 60000 65536"/>
                <a:gd name="T11" fmla="*/ 0 60000 65536"/>
                <a:gd name="T12" fmla="*/ 0 w 73"/>
                <a:gd name="T13" fmla="*/ 0 h 145"/>
                <a:gd name="T14" fmla="*/ 73 w 73"/>
                <a:gd name="T15" fmla="*/ 145 h 145"/>
              </a:gdLst>
              <a:ahLst/>
              <a:cxnLst>
                <a:cxn ang="T8">
                  <a:pos x="T0" y="T1"/>
                </a:cxn>
                <a:cxn ang="T9">
                  <a:pos x="T2" y="T3"/>
                </a:cxn>
                <a:cxn ang="T10">
                  <a:pos x="T4" y="T5"/>
                </a:cxn>
                <a:cxn ang="T11">
                  <a:pos x="T6" y="T7"/>
                </a:cxn>
              </a:cxnLst>
              <a:rect l="T12" t="T13" r="T14" b="T15"/>
              <a:pathLst>
                <a:path w="73" h="145">
                  <a:moveTo>
                    <a:pt x="0" y="0"/>
                  </a:moveTo>
                  <a:lnTo>
                    <a:pt x="73" y="73"/>
                  </a:lnTo>
                  <a:lnTo>
                    <a:pt x="0" y="14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5" name="Group 30"/>
          <p:cNvGrpSpPr>
            <a:grpSpLocks/>
          </p:cNvGrpSpPr>
          <p:nvPr/>
        </p:nvGrpSpPr>
        <p:grpSpPr bwMode="auto">
          <a:xfrm>
            <a:off x="3976688" y="3578225"/>
            <a:ext cx="1417637" cy="608013"/>
            <a:chOff x="2505" y="2254"/>
            <a:chExt cx="893" cy="383"/>
          </a:xfrm>
        </p:grpSpPr>
        <p:sp>
          <p:nvSpPr>
            <p:cNvPr id="25615" name="Freeform 12"/>
            <p:cNvSpPr>
              <a:spLocks/>
            </p:cNvSpPr>
            <p:nvPr/>
          </p:nvSpPr>
          <p:spPr bwMode="auto">
            <a:xfrm>
              <a:off x="2887" y="2254"/>
              <a:ext cx="511" cy="383"/>
            </a:xfrm>
            <a:custGeom>
              <a:avLst/>
              <a:gdLst>
                <a:gd name="T0" fmla="*/ 129 w 511"/>
                <a:gd name="T1" fmla="*/ 383 h 383"/>
                <a:gd name="T2" fmla="*/ 384 w 511"/>
                <a:gd name="T3" fmla="*/ 383 h 383"/>
                <a:gd name="T4" fmla="*/ 408 w 511"/>
                <a:gd name="T5" fmla="*/ 380 h 383"/>
                <a:gd name="T6" fmla="*/ 432 w 511"/>
                <a:gd name="T7" fmla="*/ 372 h 383"/>
                <a:gd name="T8" fmla="*/ 455 w 511"/>
                <a:gd name="T9" fmla="*/ 361 h 383"/>
                <a:gd name="T10" fmla="*/ 474 w 511"/>
                <a:gd name="T11" fmla="*/ 345 h 383"/>
                <a:gd name="T12" fmla="*/ 490 w 511"/>
                <a:gd name="T13" fmla="*/ 326 h 383"/>
                <a:gd name="T14" fmla="*/ 501 w 511"/>
                <a:gd name="T15" fmla="*/ 303 h 383"/>
                <a:gd name="T16" fmla="*/ 509 w 511"/>
                <a:gd name="T17" fmla="*/ 280 h 383"/>
                <a:gd name="T18" fmla="*/ 511 w 511"/>
                <a:gd name="T19" fmla="*/ 255 h 383"/>
                <a:gd name="T20" fmla="*/ 511 w 511"/>
                <a:gd name="T21" fmla="*/ 128 h 383"/>
                <a:gd name="T22" fmla="*/ 509 w 511"/>
                <a:gd name="T23" fmla="*/ 103 h 383"/>
                <a:gd name="T24" fmla="*/ 501 w 511"/>
                <a:gd name="T25" fmla="*/ 78 h 383"/>
                <a:gd name="T26" fmla="*/ 490 w 511"/>
                <a:gd name="T27" fmla="*/ 57 h 383"/>
                <a:gd name="T28" fmla="*/ 474 w 511"/>
                <a:gd name="T29" fmla="*/ 38 h 383"/>
                <a:gd name="T30" fmla="*/ 455 w 511"/>
                <a:gd name="T31" fmla="*/ 22 h 383"/>
                <a:gd name="T32" fmla="*/ 432 w 511"/>
                <a:gd name="T33" fmla="*/ 10 h 383"/>
                <a:gd name="T34" fmla="*/ 408 w 511"/>
                <a:gd name="T35" fmla="*/ 3 h 383"/>
                <a:gd name="T36" fmla="*/ 384 w 511"/>
                <a:gd name="T37" fmla="*/ 0 h 383"/>
                <a:gd name="T38" fmla="*/ 129 w 511"/>
                <a:gd name="T39" fmla="*/ 0 h 383"/>
                <a:gd name="T40" fmla="*/ 104 w 511"/>
                <a:gd name="T41" fmla="*/ 3 h 383"/>
                <a:gd name="T42" fmla="*/ 80 w 511"/>
                <a:gd name="T43" fmla="*/ 10 h 383"/>
                <a:gd name="T44" fmla="*/ 57 w 511"/>
                <a:gd name="T45" fmla="*/ 22 h 383"/>
                <a:gd name="T46" fmla="*/ 38 w 511"/>
                <a:gd name="T47" fmla="*/ 38 h 383"/>
                <a:gd name="T48" fmla="*/ 22 w 511"/>
                <a:gd name="T49" fmla="*/ 57 h 383"/>
                <a:gd name="T50" fmla="*/ 11 w 511"/>
                <a:gd name="T51" fmla="*/ 78 h 383"/>
                <a:gd name="T52" fmla="*/ 3 w 511"/>
                <a:gd name="T53" fmla="*/ 103 h 383"/>
                <a:gd name="T54" fmla="*/ 0 w 511"/>
                <a:gd name="T55" fmla="*/ 128 h 383"/>
                <a:gd name="T56" fmla="*/ 0 w 511"/>
                <a:gd name="T57" fmla="*/ 255 h 383"/>
                <a:gd name="T58" fmla="*/ 3 w 511"/>
                <a:gd name="T59" fmla="*/ 280 h 383"/>
                <a:gd name="T60" fmla="*/ 11 w 511"/>
                <a:gd name="T61" fmla="*/ 303 h 383"/>
                <a:gd name="T62" fmla="*/ 22 w 511"/>
                <a:gd name="T63" fmla="*/ 326 h 383"/>
                <a:gd name="T64" fmla="*/ 38 w 511"/>
                <a:gd name="T65" fmla="*/ 345 h 383"/>
                <a:gd name="T66" fmla="*/ 57 w 511"/>
                <a:gd name="T67" fmla="*/ 361 h 383"/>
                <a:gd name="T68" fmla="*/ 80 w 511"/>
                <a:gd name="T69" fmla="*/ 372 h 383"/>
                <a:gd name="T70" fmla="*/ 104 w 511"/>
                <a:gd name="T71" fmla="*/ 380 h 383"/>
                <a:gd name="T72" fmla="*/ 129 w 511"/>
                <a:gd name="T73" fmla="*/ 383 h 383"/>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511"/>
                <a:gd name="T112" fmla="*/ 0 h 383"/>
                <a:gd name="T113" fmla="*/ 511 w 511"/>
                <a:gd name="T114" fmla="*/ 383 h 383"/>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511" h="383">
                  <a:moveTo>
                    <a:pt x="129" y="383"/>
                  </a:moveTo>
                  <a:lnTo>
                    <a:pt x="384" y="383"/>
                  </a:lnTo>
                  <a:lnTo>
                    <a:pt x="408" y="380"/>
                  </a:lnTo>
                  <a:lnTo>
                    <a:pt x="432" y="372"/>
                  </a:lnTo>
                  <a:lnTo>
                    <a:pt x="455" y="361"/>
                  </a:lnTo>
                  <a:lnTo>
                    <a:pt x="474" y="345"/>
                  </a:lnTo>
                  <a:lnTo>
                    <a:pt x="490" y="326"/>
                  </a:lnTo>
                  <a:lnTo>
                    <a:pt x="501" y="303"/>
                  </a:lnTo>
                  <a:lnTo>
                    <a:pt x="509" y="280"/>
                  </a:lnTo>
                  <a:lnTo>
                    <a:pt x="511" y="255"/>
                  </a:lnTo>
                  <a:lnTo>
                    <a:pt x="511" y="128"/>
                  </a:lnTo>
                  <a:lnTo>
                    <a:pt x="509" y="103"/>
                  </a:lnTo>
                  <a:lnTo>
                    <a:pt x="501" y="78"/>
                  </a:lnTo>
                  <a:lnTo>
                    <a:pt x="490" y="57"/>
                  </a:lnTo>
                  <a:lnTo>
                    <a:pt x="474" y="38"/>
                  </a:lnTo>
                  <a:lnTo>
                    <a:pt x="455" y="22"/>
                  </a:lnTo>
                  <a:lnTo>
                    <a:pt x="432" y="10"/>
                  </a:lnTo>
                  <a:lnTo>
                    <a:pt x="408" y="3"/>
                  </a:lnTo>
                  <a:lnTo>
                    <a:pt x="384" y="0"/>
                  </a:lnTo>
                  <a:lnTo>
                    <a:pt x="129" y="0"/>
                  </a:lnTo>
                  <a:lnTo>
                    <a:pt x="104" y="3"/>
                  </a:lnTo>
                  <a:lnTo>
                    <a:pt x="80" y="10"/>
                  </a:lnTo>
                  <a:lnTo>
                    <a:pt x="57" y="22"/>
                  </a:lnTo>
                  <a:lnTo>
                    <a:pt x="38" y="38"/>
                  </a:lnTo>
                  <a:lnTo>
                    <a:pt x="22" y="57"/>
                  </a:lnTo>
                  <a:lnTo>
                    <a:pt x="11" y="78"/>
                  </a:lnTo>
                  <a:lnTo>
                    <a:pt x="3" y="103"/>
                  </a:lnTo>
                  <a:lnTo>
                    <a:pt x="0" y="128"/>
                  </a:lnTo>
                  <a:lnTo>
                    <a:pt x="0" y="255"/>
                  </a:lnTo>
                  <a:lnTo>
                    <a:pt x="3" y="280"/>
                  </a:lnTo>
                  <a:lnTo>
                    <a:pt x="11" y="303"/>
                  </a:lnTo>
                  <a:lnTo>
                    <a:pt x="22" y="326"/>
                  </a:lnTo>
                  <a:lnTo>
                    <a:pt x="38" y="345"/>
                  </a:lnTo>
                  <a:lnTo>
                    <a:pt x="57" y="361"/>
                  </a:lnTo>
                  <a:lnTo>
                    <a:pt x="80" y="372"/>
                  </a:lnTo>
                  <a:lnTo>
                    <a:pt x="104" y="380"/>
                  </a:lnTo>
                  <a:lnTo>
                    <a:pt x="129" y="383"/>
                  </a:lnTo>
                  <a:close/>
                </a:path>
              </a:pathLst>
            </a:custGeom>
            <a:solidFill>
              <a:srgbClr val="FFFFFF"/>
            </a:solidFill>
            <a:ln w="7938">
              <a:solidFill>
                <a:srgbClr val="000000"/>
              </a:solidFill>
              <a:prstDash val="solid"/>
              <a:round/>
              <a:headEnd/>
              <a:tailEnd/>
            </a:ln>
          </p:spPr>
          <p:txBody>
            <a:bodyPr/>
            <a:lstStyle/>
            <a:p>
              <a:endParaRPr lang="en-US"/>
            </a:p>
          </p:txBody>
        </p:sp>
        <p:sp>
          <p:nvSpPr>
            <p:cNvPr id="25616" name="Rectangle 13"/>
            <p:cNvSpPr>
              <a:spLocks noChangeArrowheads="1"/>
            </p:cNvSpPr>
            <p:nvPr/>
          </p:nvSpPr>
          <p:spPr bwMode="auto">
            <a:xfrm>
              <a:off x="3062" y="2311"/>
              <a:ext cx="270" cy="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800">
                  <a:solidFill>
                    <a:srgbClr val="000000"/>
                  </a:solidFill>
                  <a:latin typeface="Arial" pitchFamily="34" charset="0"/>
                </a:rPr>
                <a:t>C</a:t>
              </a:r>
              <a:endParaRPr lang="en-US"/>
            </a:p>
          </p:txBody>
        </p:sp>
        <p:sp>
          <p:nvSpPr>
            <p:cNvPr id="25617" name="Freeform 24"/>
            <p:cNvSpPr>
              <a:spLocks/>
            </p:cNvSpPr>
            <p:nvPr/>
          </p:nvSpPr>
          <p:spPr bwMode="auto">
            <a:xfrm>
              <a:off x="2505" y="2382"/>
              <a:ext cx="324" cy="63"/>
            </a:xfrm>
            <a:custGeom>
              <a:avLst/>
              <a:gdLst>
                <a:gd name="T0" fmla="*/ 0 w 324"/>
                <a:gd name="T1" fmla="*/ 0 h 63"/>
                <a:gd name="T2" fmla="*/ 160 w 324"/>
                <a:gd name="T3" fmla="*/ 0 h 63"/>
                <a:gd name="T4" fmla="*/ 172 w 324"/>
                <a:gd name="T5" fmla="*/ 2 h 63"/>
                <a:gd name="T6" fmla="*/ 183 w 324"/>
                <a:gd name="T7" fmla="*/ 10 h 63"/>
                <a:gd name="T8" fmla="*/ 189 w 324"/>
                <a:gd name="T9" fmla="*/ 19 h 63"/>
                <a:gd name="T10" fmla="*/ 192 w 324"/>
                <a:gd name="T11" fmla="*/ 31 h 63"/>
                <a:gd name="T12" fmla="*/ 195 w 324"/>
                <a:gd name="T13" fmla="*/ 43 h 63"/>
                <a:gd name="T14" fmla="*/ 201 w 324"/>
                <a:gd name="T15" fmla="*/ 54 h 63"/>
                <a:gd name="T16" fmla="*/ 211 w 324"/>
                <a:gd name="T17" fmla="*/ 61 h 63"/>
                <a:gd name="T18" fmla="*/ 223 w 324"/>
                <a:gd name="T19" fmla="*/ 63 h 63"/>
                <a:gd name="T20" fmla="*/ 324 w 324"/>
                <a:gd name="T21" fmla="*/ 63 h 6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24"/>
                <a:gd name="T34" fmla="*/ 0 h 63"/>
                <a:gd name="T35" fmla="*/ 324 w 324"/>
                <a:gd name="T36" fmla="*/ 63 h 6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24" h="63">
                  <a:moveTo>
                    <a:pt x="0" y="0"/>
                  </a:moveTo>
                  <a:lnTo>
                    <a:pt x="160" y="0"/>
                  </a:lnTo>
                  <a:lnTo>
                    <a:pt x="172" y="2"/>
                  </a:lnTo>
                  <a:lnTo>
                    <a:pt x="183" y="10"/>
                  </a:lnTo>
                  <a:lnTo>
                    <a:pt x="189" y="19"/>
                  </a:lnTo>
                  <a:lnTo>
                    <a:pt x="192" y="31"/>
                  </a:lnTo>
                  <a:lnTo>
                    <a:pt x="195" y="43"/>
                  </a:lnTo>
                  <a:lnTo>
                    <a:pt x="201" y="54"/>
                  </a:lnTo>
                  <a:lnTo>
                    <a:pt x="211" y="61"/>
                  </a:lnTo>
                  <a:lnTo>
                    <a:pt x="223" y="63"/>
                  </a:lnTo>
                  <a:lnTo>
                    <a:pt x="324" y="63"/>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5618" name="Freeform 25"/>
            <p:cNvSpPr>
              <a:spLocks/>
            </p:cNvSpPr>
            <p:nvPr/>
          </p:nvSpPr>
          <p:spPr bwMode="auto">
            <a:xfrm>
              <a:off x="2814" y="2373"/>
              <a:ext cx="73" cy="145"/>
            </a:xfrm>
            <a:custGeom>
              <a:avLst/>
              <a:gdLst>
                <a:gd name="T0" fmla="*/ 0 w 73"/>
                <a:gd name="T1" fmla="*/ 0 h 145"/>
                <a:gd name="T2" fmla="*/ 73 w 73"/>
                <a:gd name="T3" fmla="*/ 72 h 145"/>
                <a:gd name="T4" fmla="*/ 0 w 73"/>
                <a:gd name="T5" fmla="*/ 145 h 145"/>
                <a:gd name="T6" fmla="*/ 0 w 73"/>
                <a:gd name="T7" fmla="*/ 0 h 145"/>
                <a:gd name="T8" fmla="*/ 0 60000 65536"/>
                <a:gd name="T9" fmla="*/ 0 60000 65536"/>
                <a:gd name="T10" fmla="*/ 0 60000 65536"/>
                <a:gd name="T11" fmla="*/ 0 60000 65536"/>
                <a:gd name="T12" fmla="*/ 0 w 73"/>
                <a:gd name="T13" fmla="*/ 0 h 145"/>
                <a:gd name="T14" fmla="*/ 73 w 73"/>
                <a:gd name="T15" fmla="*/ 145 h 145"/>
              </a:gdLst>
              <a:ahLst/>
              <a:cxnLst>
                <a:cxn ang="T8">
                  <a:pos x="T0" y="T1"/>
                </a:cxn>
                <a:cxn ang="T9">
                  <a:pos x="T2" y="T3"/>
                </a:cxn>
                <a:cxn ang="T10">
                  <a:pos x="T4" y="T5"/>
                </a:cxn>
                <a:cxn ang="T11">
                  <a:pos x="T6" y="T7"/>
                </a:cxn>
              </a:cxnLst>
              <a:rect l="T12" t="T13" r="T14" b="T15"/>
              <a:pathLst>
                <a:path w="73" h="145">
                  <a:moveTo>
                    <a:pt x="0" y="0"/>
                  </a:moveTo>
                  <a:lnTo>
                    <a:pt x="73" y="72"/>
                  </a:lnTo>
                  <a:lnTo>
                    <a:pt x="0" y="14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6" name="Group 32"/>
          <p:cNvGrpSpPr>
            <a:grpSpLocks/>
          </p:cNvGrpSpPr>
          <p:nvPr/>
        </p:nvGrpSpPr>
        <p:grpSpPr bwMode="auto">
          <a:xfrm>
            <a:off x="4381500" y="3881438"/>
            <a:ext cx="2735263" cy="1414462"/>
            <a:chOff x="2760" y="2445"/>
            <a:chExt cx="1723" cy="891"/>
          </a:xfrm>
        </p:grpSpPr>
        <p:sp>
          <p:nvSpPr>
            <p:cNvPr id="25609" name="Freeform 14"/>
            <p:cNvSpPr>
              <a:spLocks/>
            </p:cNvSpPr>
            <p:nvPr/>
          </p:nvSpPr>
          <p:spPr bwMode="auto">
            <a:xfrm>
              <a:off x="3973" y="2700"/>
              <a:ext cx="510" cy="381"/>
            </a:xfrm>
            <a:custGeom>
              <a:avLst/>
              <a:gdLst>
                <a:gd name="T0" fmla="*/ 127 w 510"/>
                <a:gd name="T1" fmla="*/ 381 h 381"/>
                <a:gd name="T2" fmla="*/ 382 w 510"/>
                <a:gd name="T3" fmla="*/ 381 h 381"/>
                <a:gd name="T4" fmla="*/ 408 w 510"/>
                <a:gd name="T5" fmla="*/ 380 h 381"/>
                <a:gd name="T6" fmla="*/ 431 w 510"/>
                <a:gd name="T7" fmla="*/ 372 h 381"/>
                <a:gd name="T8" fmla="*/ 453 w 510"/>
                <a:gd name="T9" fmla="*/ 359 h 381"/>
                <a:gd name="T10" fmla="*/ 472 w 510"/>
                <a:gd name="T11" fmla="*/ 345 h 381"/>
                <a:gd name="T12" fmla="*/ 489 w 510"/>
                <a:gd name="T13" fmla="*/ 324 h 381"/>
                <a:gd name="T14" fmla="*/ 501 w 510"/>
                <a:gd name="T15" fmla="*/ 303 h 381"/>
                <a:gd name="T16" fmla="*/ 507 w 510"/>
                <a:gd name="T17" fmla="*/ 279 h 381"/>
                <a:gd name="T18" fmla="*/ 510 w 510"/>
                <a:gd name="T19" fmla="*/ 254 h 381"/>
                <a:gd name="T20" fmla="*/ 510 w 510"/>
                <a:gd name="T21" fmla="*/ 127 h 381"/>
                <a:gd name="T22" fmla="*/ 507 w 510"/>
                <a:gd name="T23" fmla="*/ 102 h 381"/>
                <a:gd name="T24" fmla="*/ 501 w 510"/>
                <a:gd name="T25" fmla="*/ 78 h 381"/>
                <a:gd name="T26" fmla="*/ 489 w 510"/>
                <a:gd name="T27" fmla="*/ 57 h 381"/>
                <a:gd name="T28" fmla="*/ 472 w 510"/>
                <a:gd name="T29" fmla="*/ 38 h 381"/>
                <a:gd name="T30" fmla="*/ 453 w 510"/>
                <a:gd name="T31" fmla="*/ 22 h 381"/>
                <a:gd name="T32" fmla="*/ 431 w 510"/>
                <a:gd name="T33" fmla="*/ 9 h 381"/>
                <a:gd name="T34" fmla="*/ 408 w 510"/>
                <a:gd name="T35" fmla="*/ 3 h 381"/>
                <a:gd name="T36" fmla="*/ 382 w 510"/>
                <a:gd name="T37" fmla="*/ 0 h 381"/>
                <a:gd name="T38" fmla="*/ 127 w 510"/>
                <a:gd name="T39" fmla="*/ 0 h 381"/>
                <a:gd name="T40" fmla="*/ 102 w 510"/>
                <a:gd name="T41" fmla="*/ 3 h 381"/>
                <a:gd name="T42" fmla="*/ 78 w 510"/>
                <a:gd name="T43" fmla="*/ 9 h 381"/>
                <a:gd name="T44" fmla="*/ 57 w 510"/>
                <a:gd name="T45" fmla="*/ 22 h 381"/>
                <a:gd name="T46" fmla="*/ 36 w 510"/>
                <a:gd name="T47" fmla="*/ 38 h 381"/>
                <a:gd name="T48" fmla="*/ 21 w 510"/>
                <a:gd name="T49" fmla="*/ 57 h 381"/>
                <a:gd name="T50" fmla="*/ 9 w 510"/>
                <a:gd name="T51" fmla="*/ 78 h 381"/>
                <a:gd name="T52" fmla="*/ 3 w 510"/>
                <a:gd name="T53" fmla="*/ 102 h 381"/>
                <a:gd name="T54" fmla="*/ 0 w 510"/>
                <a:gd name="T55" fmla="*/ 127 h 381"/>
                <a:gd name="T56" fmla="*/ 0 w 510"/>
                <a:gd name="T57" fmla="*/ 254 h 381"/>
                <a:gd name="T58" fmla="*/ 3 w 510"/>
                <a:gd name="T59" fmla="*/ 279 h 381"/>
                <a:gd name="T60" fmla="*/ 9 w 510"/>
                <a:gd name="T61" fmla="*/ 303 h 381"/>
                <a:gd name="T62" fmla="*/ 21 w 510"/>
                <a:gd name="T63" fmla="*/ 324 h 381"/>
                <a:gd name="T64" fmla="*/ 36 w 510"/>
                <a:gd name="T65" fmla="*/ 345 h 381"/>
                <a:gd name="T66" fmla="*/ 57 w 510"/>
                <a:gd name="T67" fmla="*/ 359 h 381"/>
                <a:gd name="T68" fmla="*/ 78 w 510"/>
                <a:gd name="T69" fmla="*/ 372 h 381"/>
                <a:gd name="T70" fmla="*/ 102 w 510"/>
                <a:gd name="T71" fmla="*/ 380 h 381"/>
                <a:gd name="T72" fmla="*/ 127 w 510"/>
                <a:gd name="T73" fmla="*/ 381 h 38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510"/>
                <a:gd name="T112" fmla="*/ 0 h 381"/>
                <a:gd name="T113" fmla="*/ 510 w 510"/>
                <a:gd name="T114" fmla="*/ 381 h 38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510" h="381">
                  <a:moveTo>
                    <a:pt x="127" y="381"/>
                  </a:moveTo>
                  <a:lnTo>
                    <a:pt x="382" y="381"/>
                  </a:lnTo>
                  <a:lnTo>
                    <a:pt x="408" y="380"/>
                  </a:lnTo>
                  <a:lnTo>
                    <a:pt x="431" y="372"/>
                  </a:lnTo>
                  <a:lnTo>
                    <a:pt x="453" y="359"/>
                  </a:lnTo>
                  <a:lnTo>
                    <a:pt x="472" y="345"/>
                  </a:lnTo>
                  <a:lnTo>
                    <a:pt x="489" y="324"/>
                  </a:lnTo>
                  <a:lnTo>
                    <a:pt x="501" y="303"/>
                  </a:lnTo>
                  <a:lnTo>
                    <a:pt x="507" y="279"/>
                  </a:lnTo>
                  <a:lnTo>
                    <a:pt x="510" y="254"/>
                  </a:lnTo>
                  <a:lnTo>
                    <a:pt x="510" y="127"/>
                  </a:lnTo>
                  <a:lnTo>
                    <a:pt x="507" y="102"/>
                  </a:lnTo>
                  <a:lnTo>
                    <a:pt x="501" y="78"/>
                  </a:lnTo>
                  <a:lnTo>
                    <a:pt x="489" y="57"/>
                  </a:lnTo>
                  <a:lnTo>
                    <a:pt x="472" y="38"/>
                  </a:lnTo>
                  <a:lnTo>
                    <a:pt x="453" y="22"/>
                  </a:lnTo>
                  <a:lnTo>
                    <a:pt x="431" y="9"/>
                  </a:lnTo>
                  <a:lnTo>
                    <a:pt x="408" y="3"/>
                  </a:lnTo>
                  <a:lnTo>
                    <a:pt x="382" y="0"/>
                  </a:lnTo>
                  <a:lnTo>
                    <a:pt x="127" y="0"/>
                  </a:lnTo>
                  <a:lnTo>
                    <a:pt x="102" y="3"/>
                  </a:lnTo>
                  <a:lnTo>
                    <a:pt x="78" y="9"/>
                  </a:lnTo>
                  <a:lnTo>
                    <a:pt x="57" y="22"/>
                  </a:lnTo>
                  <a:lnTo>
                    <a:pt x="36" y="38"/>
                  </a:lnTo>
                  <a:lnTo>
                    <a:pt x="21" y="57"/>
                  </a:lnTo>
                  <a:lnTo>
                    <a:pt x="9" y="78"/>
                  </a:lnTo>
                  <a:lnTo>
                    <a:pt x="3" y="102"/>
                  </a:lnTo>
                  <a:lnTo>
                    <a:pt x="0" y="127"/>
                  </a:lnTo>
                  <a:lnTo>
                    <a:pt x="0" y="254"/>
                  </a:lnTo>
                  <a:lnTo>
                    <a:pt x="3" y="279"/>
                  </a:lnTo>
                  <a:lnTo>
                    <a:pt x="9" y="303"/>
                  </a:lnTo>
                  <a:lnTo>
                    <a:pt x="21" y="324"/>
                  </a:lnTo>
                  <a:lnTo>
                    <a:pt x="36" y="345"/>
                  </a:lnTo>
                  <a:lnTo>
                    <a:pt x="57" y="359"/>
                  </a:lnTo>
                  <a:lnTo>
                    <a:pt x="78" y="372"/>
                  </a:lnTo>
                  <a:lnTo>
                    <a:pt x="102" y="380"/>
                  </a:lnTo>
                  <a:lnTo>
                    <a:pt x="127" y="381"/>
                  </a:lnTo>
                  <a:close/>
                </a:path>
              </a:pathLst>
            </a:custGeom>
            <a:solidFill>
              <a:srgbClr val="FFFFFF"/>
            </a:solidFill>
            <a:ln w="7938">
              <a:solidFill>
                <a:srgbClr val="000000"/>
              </a:solidFill>
              <a:prstDash val="solid"/>
              <a:round/>
              <a:headEnd/>
              <a:tailEnd/>
            </a:ln>
          </p:spPr>
          <p:txBody>
            <a:bodyPr/>
            <a:lstStyle/>
            <a:p>
              <a:endParaRPr lang="en-US"/>
            </a:p>
          </p:txBody>
        </p:sp>
        <p:sp>
          <p:nvSpPr>
            <p:cNvPr id="25610" name="Rectangle 15"/>
            <p:cNvSpPr>
              <a:spLocks noChangeArrowheads="1"/>
            </p:cNvSpPr>
            <p:nvPr/>
          </p:nvSpPr>
          <p:spPr bwMode="auto">
            <a:xfrm>
              <a:off x="4152" y="2756"/>
              <a:ext cx="258" cy="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800">
                  <a:solidFill>
                    <a:srgbClr val="000000"/>
                  </a:solidFill>
                  <a:latin typeface="Arial" pitchFamily="34" charset="0"/>
                </a:rPr>
                <a:t>E</a:t>
              </a:r>
              <a:endParaRPr lang="en-US"/>
            </a:p>
          </p:txBody>
        </p:sp>
        <p:sp>
          <p:nvSpPr>
            <p:cNvPr id="25611" name="Freeform 22"/>
            <p:cNvSpPr>
              <a:spLocks/>
            </p:cNvSpPr>
            <p:nvPr/>
          </p:nvSpPr>
          <p:spPr bwMode="auto">
            <a:xfrm>
              <a:off x="2760" y="2891"/>
              <a:ext cx="1155" cy="445"/>
            </a:xfrm>
            <a:custGeom>
              <a:avLst/>
              <a:gdLst>
                <a:gd name="T0" fmla="*/ 0 w 1155"/>
                <a:gd name="T1" fmla="*/ 445 h 445"/>
                <a:gd name="T2" fmla="*/ 121 w 1155"/>
                <a:gd name="T3" fmla="*/ 445 h 445"/>
                <a:gd name="T4" fmla="*/ 144 w 1155"/>
                <a:gd name="T5" fmla="*/ 443 h 445"/>
                <a:gd name="T6" fmla="*/ 165 w 1155"/>
                <a:gd name="T7" fmla="*/ 436 h 445"/>
                <a:gd name="T8" fmla="*/ 187 w 1155"/>
                <a:gd name="T9" fmla="*/ 424 h 445"/>
                <a:gd name="T10" fmla="*/ 204 w 1155"/>
                <a:gd name="T11" fmla="*/ 410 h 445"/>
                <a:gd name="T12" fmla="*/ 219 w 1155"/>
                <a:gd name="T13" fmla="*/ 392 h 445"/>
                <a:gd name="T14" fmla="*/ 230 w 1155"/>
                <a:gd name="T15" fmla="*/ 372 h 445"/>
                <a:gd name="T16" fmla="*/ 237 w 1155"/>
                <a:gd name="T17" fmla="*/ 349 h 445"/>
                <a:gd name="T18" fmla="*/ 239 w 1155"/>
                <a:gd name="T19" fmla="*/ 326 h 445"/>
                <a:gd name="T20" fmla="*/ 239 w 1155"/>
                <a:gd name="T21" fmla="*/ 190 h 445"/>
                <a:gd name="T22" fmla="*/ 242 w 1155"/>
                <a:gd name="T23" fmla="*/ 166 h 445"/>
                <a:gd name="T24" fmla="*/ 249 w 1155"/>
                <a:gd name="T25" fmla="*/ 142 h 445"/>
                <a:gd name="T26" fmla="*/ 261 w 1155"/>
                <a:gd name="T27" fmla="*/ 120 h 445"/>
                <a:gd name="T28" fmla="*/ 277 w 1155"/>
                <a:gd name="T29" fmla="*/ 101 h 445"/>
                <a:gd name="T30" fmla="*/ 296 w 1155"/>
                <a:gd name="T31" fmla="*/ 85 h 445"/>
                <a:gd name="T32" fmla="*/ 319 w 1155"/>
                <a:gd name="T33" fmla="*/ 73 h 445"/>
                <a:gd name="T34" fmla="*/ 342 w 1155"/>
                <a:gd name="T35" fmla="*/ 66 h 445"/>
                <a:gd name="T36" fmla="*/ 368 w 1155"/>
                <a:gd name="T37" fmla="*/ 63 h 445"/>
                <a:gd name="T38" fmla="*/ 554 w 1155"/>
                <a:gd name="T39" fmla="*/ 63 h 445"/>
                <a:gd name="T40" fmla="*/ 567 w 1155"/>
                <a:gd name="T41" fmla="*/ 61 h 445"/>
                <a:gd name="T42" fmla="*/ 577 w 1155"/>
                <a:gd name="T43" fmla="*/ 54 h 445"/>
                <a:gd name="T44" fmla="*/ 584 w 1155"/>
                <a:gd name="T45" fmla="*/ 43 h 445"/>
                <a:gd name="T46" fmla="*/ 586 w 1155"/>
                <a:gd name="T47" fmla="*/ 31 h 445"/>
                <a:gd name="T48" fmla="*/ 589 w 1155"/>
                <a:gd name="T49" fmla="*/ 19 h 445"/>
                <a:gd name="T50" fmla="*/ 596 w 1155"/>
                <a:gd name="T51" fmla="*/ 10 h 445"/>
                <a:gd name="T52" fmla="*/ 607 w 1155"/>
                <a:gd name="T53" fmla="*/ 2 h 445"/>
                <a:gd name="T54" fmla="*/ 619 w 1155"/>
                <a:gd name="T55" fmla="*/ 0 h 445"/>
                <a:gd name="T56" fmla="*/ 1155 w 1155"/>
                <a:gd name="T57" fmla="*/ 0 h 44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55"/>
                <a:gd name="T88" fmla="*/ 0 h 445"/>
                <a:gd name="T89" fmla="*/ 1155 w 1155"/>
                <a:gd name="T90" fmla="*/ 445 h 44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55" h="445">
                  <a:moveTo>
                    <a:pt x="0" y="445"/>
                  </a:moveTo>
                  <a:lnTo>
                    <a:pt x="121" y="445"/>
                  </a:lnTo>
                  <a:lnTo>
                    <a:pt x="144" y="443"/>
                  </a:lnTo>
                  <a:lnTo>
                    <a:pt x="165" y="436"/>
                  </a:lnTo>
                  <a:lnTo>
                    <a:pt x="187" y="424"/>
                  </a:lnTo>
                  <a:lnTo>
                    <a:pt x="204" y="410"/>
                  </a:lnTo>
                  <a:lnTo>
                    <a:pt x="219" y="392"/>
                  </a:lnTo>
                  <a:lnTo>
                    <a:pt x="230" y="372"/>
                  </a:lnTo>
                  <a:lnTo>
                    <a:pt x="237" y="349"/>
                  </a:lnTo>
                  <a:lnTo>
                    <a:pt x="239" y="326"/>
                  </a:lnTo>
                  <a:lnTo>
                    <a:pt x="239" y="190"/>
                  </a:lnTo>
                  <a:lnTo>
                    <a:pt x="242" y="166"/>
                  </a:lnTo>
                  <a:lnTo>
                    <a:pt x="249" y="142"/>
                  </a:lnTo>
                  <a:lnTo>
                    <a:pt x="261" y="120"/>
                  </a:lnTo>
                  <a:lnTo>
                    <a:pt x="277" y="101"/>
                  </a:lnTo>
                  <a:lnTo>
                    <a:pt x="296" y="85"/>
                  </a:lnTo>
                  <a:lnTo>
                    <a:pt x="319" y="73"/>
                  </a:lnTo>
                  <a:lnTo>
                    <a:pt x="342" y="66"/>
                  </a:lnTo>
                  <a:lnTo>
                    <a:pt x="368" y="63"/>
                  </a:lnTo>
                  <a:lnTo>
                    <a:pt x="554" y="63"/>
                  </a:lnTo>
                  <a:lnTo>
                    <a:pt x="567" y="61"/>
                  </a:lnTo>
                  <a:lnTo>
                    <a:pt x="577" y="54"/>
                  </a:lnTo>
                  <a:lnTo>
                    <a:pt x="584" y="43"/>
                  </a:lnTo>
                  <a:lnTo>
                    <a:pt x="586" y="31"/>
                  </a:lnTo>
                  <a:lnTo>
                    <a:pt x="589" y="19"/>
                  </a:lnTo>
                  <a:lnTo>
                    <a:pt x="596" y="10"/>
                  </a:lnTo>
                  <a:lnTo>
                    <a:pt x="607" y="2"/>
                  </a:lnTo>
                  <a:lnTo>
                    <a:pt x="619" y="0"/>
                  </a:lnTo>
                  <a:lnTo>
                    <a:pt x="1155" y="0"/>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5612" name="Freeform 23"/>
            <p:cNvSpPr>
              <a:spLocks/>
            </p:cNvSpPr>
            <p:nvPr/>
          </p:nvSpPr>
          <p:spPr bwMode="auto">
            <a:xfrm>
              <a:off x="3900" y="2818"/>
              <a:ext cx="73" cy="146"/>
            </a:xfrm>
            <a:custGeom>
              <a:avLst/>
              <a:gdLst>
                <a:gd name="T0" fmla="*/ 0 w 73"/>
                <a:gd name="T1" fmla="*/ 0 h 146"/>
                <a:gd name="T2" fmla="*/ 73 w 73"/>
                <a:gd name="T3" fmla="*/ 73 h 146"/>
                <a:gd name="T4" fmla="*/ 0 w 73"/>
                <a:gd name="T5" fmla="*/ 146 h 146"/>
                <a:gd name="T6" fmla="*/ 0 w 73"/>
                <a:gd name="T7" fmla="*/ 0 h 146"/>
                <a:gd name="T8" fmla="*/ 0 60000 65536"/>
                <a:gd name="T9" fmla="*/ 0 60000 65536"/>
                <a:gd name="T10" fmla="*/ 0 60000 65536"/>
                <a:gd name="T11" fmla="*/ 0 60000 65536"/>
                <a:gd name="T12" fmla="*/ 0 w 73"/>
                <a:gd name="T13" fmla="*/ 0 h 146"/>
                <a:gd name="T14" fmla="*/ 73 w 73"/>
                <a:gd name="T15" fmla="*/ 146 h 146"/>
              </a:gdLst>
              <a:ahLst/>
              <a:cxnLst>
                <a:cxn ang="T8">
                  <a:pos x="T0" y="T1"/>
                </a:cxn>
                <a:cxn ang="T9">
                  <a:pos x="T2" y="T3"/>
                </a:cxn>
                <a:cxn ang="T10">
                  <a:pos x="T4" y="T5"/>
                </a:cxn>
                <a:cxn ang="T11">
                  <a:pos x="T6" y="T7"/>
                </a:cxn>
              </a:cxnLst>
              <a:rect l="T12" t="T13" r="T14" b="T15"/>
              <a:pathLst>
                <a:path w="73" h="146">
                  <a:moveTo>
                    <a:pt x="0" y="0"/>
                  </a:moveTo>
                  <a:lnTo>
                    <a:pt x="73" y="73"/>
                  </a:lnTo>
                  <a:lnTo>
                    <a:pt x="0" y="146"/>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5613" name="Freeform 26"/>
            <p:cNvSpPr>
              <a:spLocks/>
            </p:cNvSpPr>
            <p:nvPr/>
          </p:nvSpPr>
          <p:spPr bwMode="auto">
            <a:xfrm>
              <a:off x="3398" y="2445"/>
              <a:ext cx="517" cy="446"/>
            </a:xfrm>
            <a:custGeom>
              <a:avLst/>
              <a:gdLst>
                <a:gd name="T0" fmla="*/ 0 w 517"/>
                <a:gd name="T1" fmla="*/ 0 h 446"/>
                <a:gd name="T2" fmla="*/ 208 w 517"/>
                <a:gd name="T3" fmla="*/ 0 h 446"/>
                <a:gd name="T4" fmla="*/ 232 w 517"/>
                <a:gd name="T5" fmla="*/ 3 h 446"/>
                <a:gd name="T6" fmla="*/ 256 w 517"/>
                <a:gd name="T7" fmla="*/ 10 h 446"/>
                <a:gd name="T8" fmla="*/ 279 w 517"/>
                <a:gd name="T9" fmla="*/ 22 h 446"/>
                <a:gd name="T10" fmla="*/ 298 w 517"/>
                <a:gd name="T11" fmla="*/ 38 h 446"/>
                <a:gd name="T12" fmla="*/ 314 w 517"/>
                <a:gd name="T13" fmla="*/ 57 h 446"/>
                <a:gd name="T14" fmla="*/ 325 w 517"/>
                <a:gd name="T15" fmla="*/ 79 h 446"/>
                <a:gd name="T16" fmla="*/ 333 w 517"/>
                <a:gd name="T17" fmla="*/ 103 h 446"/>
                <a:gd name="T18" fmla="*/ 336 w 517"/>
                <a:gd name="T19" fmla="*/ 127 h 446"/>
                <a:gd name="T20" fmla="*/ 336 w 517"/>
                <a:gd name="T21" fmla="*/ 326 h 446"/>
                <a:gd name="T22" fmla="*/ 337 w 517"/>
                <a:gd name="T23" fmla="*/ 349 h 446"/>
                <a:gd name="T24" fmla="*/ 344 w 517"/>
                <a:gd name="T25" fmla="*/ 372 h 446"/>
                <a:gd name="T26" fmla="*/ 355 w 517"/>
                <a:gd name="T27" fmla="*/ 392 h 446"/>
                <a:gd name="T28" fmla="*/ 371 w 517"/>
                <a:gd name="T29" fmla="*/ 411 h 446"/>
                <a:gd name="T30" fmla="*/ 389 w 517"/>
                <a:gd name="T31" fmla="*/ 426 h 446"/>
                <a:gd name="T32" fmla="*/ 409 w 517"/>
                <a:gd name="T33" fmla="*/ 437 h 446"/>
                <a:gd name="T34" fmla="*/ 432 w 517"/>
                <a:gd name="T35" fmla="*/ 443 h 446"/>
                <a:gd name="T36" fmla="*/ 455 w 517"/>
                <a:gd name="T37" fmla="*/ 446 h 446"/>
                <a:gd name="T38" fmla="*/ 517 w 517"/>
                <a:gd name="T39" fmla="*/ 446 h 4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17"/>
                <a:gd name="T61" fmla="*/ 0 h 446"/>
                <a:gd name="T62" fmla="*/ 517 w 517"/>
                <a:gd name="T63" fmla="*/ 446 h 4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17" h="446">
                  <a:moveTo>
                    <a:pt x="0" y="0"/>
                  </a:moveTo>
                  <a:lnTo>
                    <a:pt x="208" y="0"/>
                  </a:lnTo>
                  <a:lnTo>
                    <a:pt x="232" y="3"/>
                  </a:lnTo>
                  <a:lnTo>
                    <a:pt x="256" y="10"/>
                  </a:lnTo>
                  <a:lnTo>
                    <a:pt x="279" y="22"/>
                  </a:lnTo>
                  <a:lnTo>
                    <a:pt x="298" y="38"/>
                  </a:lnTo>
                  <a:lnTo>
                    <a:pt x="314" y="57"/>
                  </a:lnTo>
                  <a:lnTo>
                    <a:pt x="325" y="79"/>
                  </a:lnTo>
                  <a:lnTo>
                    <a:pt x="333" y="103"/>
                  </a:lnTo>
                  <a:lnTo>
                    <a:pt x="336" y="127"/>
                  </a:lnTo>
                  <a:lnTo>
                    <a:pt x="336" y="326"/>
                  </a:lnTo>
                  <a:lnTo>
                    <a:pt x="337" y="349"/>
                  </a:lnTo>
                  <a:lnTo>
                    <a:pt x="344" y="372"/>
                  </a:lnTo>
                  <a:lnTo>
                    <a:pt x="355" y="392"/>
                  </a:lnTo>
                  <a:lnTo>
                    <a:pt x="371" y="411"/>
                  </a:lnTo>
                  <a:lnTo>
                    <a:pt x="389" y="426"/>
                  </a:lnTo>
                  <a:lnTo>
                    <a:pt x="409" y="437"/>
                  </a:lnTo>
                  <a:lnTo>
                    <a:pt x="432" y="443"/>
                  </a:lnTo>
                  <a:lnTo>
                    <a:pt x="455" y="446"/>
                  </a:lnTo>
                  <a:lnTo>
                    <a:pt x="517" y="446"/>
                  </a:lnTo>
                </a:path>
              </a:pathLst>
            </a:custGeom>
            <a:noFill/>
            <a:ln w="254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5614" name="Freeform 27"/>
            <p:cNvSpPr>
              <a:spLocks/>
            </p:cNvSpPr>
            <p:nvPr/>
          </p:nvSpPr>
          <p:spPr bwMode="auto">
            <a:xfrm>
              <a:off x="3900" y="2818"/>
              <a:ext cx="73" cy="146"/>
            </a:xfrm>
            <a:custGeom>
              <a:avLst/>
              <a:gdLst>
                <a:gd name="T0" fmla="*/ 0 w 73"/>
                <a:gd name="T1" fmla="*/ 0 h 146"/>
                <a:gd name="T2" fmla="*/ 73 w 73"/>
                <a:gd name="T3" fmla="*/ 73 h 146"/>
                <a:gd name="T4" fmla="*/ 0 w 73"/>
                <a:gd name="T5" fmla="*/ 146 h 146"/>
                <a:gd name="T6" fmla="*/ 0 w 73"/>
                <a:gd name="T7" fmla="*/ 0 h 146"/>
                <a:gd name="T8" fmla="*/ 0 60000 65536"/>
                <a:gd name="T9" fmla="*/ 0 60000 65536"/>
                <a:gd name="T10" fmla="*/ 0 60000 65536"/>
                <a:gd name="T11" fmla="*/ 0 60000 65536"/>
                <a:gd name="T12" fmla="*/ 0 w 73"/>
                <a:gd name="T13" fmla="*/ 0 h 146"/>
                <a:gd name="T14" fmla="*/ 73 w 73"/>
                <a:gd name="T15" fmla="*/ 146 h 146"/>
              </a:gdLst>
              <a:ahLst/>
              <a:cxnLst>
                <a:cxn ang="T8">
                  <a:pos x="T0" y="T1"/>
                </a:cxn>
                <a:cxn ang="T9">
                  <a:pos x="T2" y="T3"/>
                </a:cxn>
                <a:cxn ang="T10">
                  <a:pos x="T4" y="T5"/>
                </a:cxn>
                <a:cxn ang="T11">
                  <a:pos x="T6" y="T7"/>
                </a:cxn>
              </a:cxnLst>
              <a:rect l="T12" t="T13" r="T14" b="T15"/>
              <a:pathLst>
                <a:path w="73" h="146">
                  <a:moveTo>
                    <a:pt x="0" y="0"/>
                  </a:moveTo>
                  <a:lnTo>
                    <a:pt x="73" y="73"/>
                  </a:lnTo>
                  <a:lnTo>
                    <a:pt x="0" y="146"/>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29" name="Title 1"/>
          <p:cNvSpPr txBox="1">
            <a:spLocks/>
          </p:cNvSpPr>
          <p:nvPr/>
        </p:nvSpPr>
        <p:spPr bwMode="auto">
          <a:xfrm>
            <a:off x="762000" y="0"/>
            <a:ext cx="4953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kern="1200">
                <a:solidFill>
                  <a:schemeClr val="tx1"/>
                </a:solidFill>
                <a:latin typeface="Tahoma" pitchFamily="34" charset="0"/>
                <a:ea typeface="Tahoma" pitchFamily="34" charset="0"/>
                <a:cs typeface="Tahoma" pitchFamily="34" charset="0"/>
              </a:defRPr>
            </a:lvl1pPr>
            <a:lvl2pPr algn="ctr" rtl="0" eaLnBrk="1" fontAlgn="base" hangingPunct="1">
              <a:spcBef>
                <a:spcPct val="0"/>
              </a:spcBef>
              <a:spcAft>
                <a:spcPct val="0"/>
              </a:spcAft>
              <a:defRPr sz="4400">
                <a:solidFill>
                  <a:schemeClr val="tx1"/>
                </a:solidFill>
                <a:latin typeface="Tahoma" pitchFamily="112" charset="0"/>
                <a:cs typeface="Tahoma" pitchFamily="112" charset="0"/>
              </a:defRPr>
            </a:lvl2pPr>
            <a:lvl3pPr algn="ctr" rtl="0" eaLnBrk="1" fontAlgn="base" hangingPunct="1">
              <a:spcBef>
                <a:spcPct val="0"/>
              </a:spcBef>
              <a:spcAft>
                <a:spcPct val="0"/>
              </a:spcAft>
              <a:defRPr sz="4400">
                <a:solidFill>
                  <a:schemeClr val="tx1"/>
                </a:solidFill>
                <a:latin typeface="Tahoma" pitchFamily="112" charset="0"/>
                <a:cs typeface="Tahoma" pitchFamily="112" charset="0"/>
              </a:defRPr>
            </a:lvl3pPr>
            <a:lvl4pPr algn="ctr" rtl="0" eaLnBrk="1" fontAlgn="base" hangingPunct="1">
              <a:spcBef>
                <a:spcPct val="0"/>
              </a:spcBef>
              <a:spcAft>
                <a:spcPct val="0"/>
              </a:spcAft>
              <a:defRPr sz="4400">
                <a:solidFill>
                  <a:schemeClr val="tx1"/>
                </a:solidFill>
                <a:latin typeface="Tahoma" pitchFamily="112" charset="0"/>
                <a:cs typeface="Tahoma" pitchFamily="112" charset="0"/>
              </a:defRPr>
            </a:lvl4pPr>
            <a:lvl5pPr algn="ctr" rtl="0" eaLnBrk="1" fontAlgn="base" hangingPunct="1">
              <a:spcBef>
                <a:spcPct val="0"/>
              </a:spcBef>
              <a:spcAft>
                <a:spcPct val="0"/>
              </a:spcAft>
              <a:defRPr sz="4400">
                <a:solidFill>
                  <a:schemeClr val="tx1"/>
                </a:solidFill>
                <a:latin typeface="Tahoma" pitchFamily="112" charset="0"/>
                <a:cs typeface="Tahoma" pitchFamily="112" charset="0"/>
              </a:defRPr>
            </a:lvl5pPr>
            <a:lvl6pPr marL="457200" algn="ctr" rtl="0" eaLnBrk="1" fontAlgn="base" hangingPunct="1">
              <a:spcBef>
                <a:spcPct val="0"/>
              </a:spcBef>
              <a:spcAft>
                <a:spcPct val="0"/>
              </a:spcAft>
              <a:defRPr sz="4400">
                <a:solidFill>
                  <a:schemeClr val="tx1"/>
                </a:solidFill>
                <a:latin typeface="Tahoma" pitchFamily="112" charset="0"/>
                <a:cs typeface="Tahoma" pitchFamily="112" charset="0"/>
              </a:defRPr>
            </a:lvl6pPr>
            <a:lvl7pPr marL="914400" algn="ctr" rtl="0" eaLnBrk="1" fontAlgn="base" hangingPunct="1">
              <a:spcBef>
                <a:spcPct val="0"/>
              </a:spcBef>
              <a:spcAft>
                <a:spcPct val="0"/>
              </a:spcAft>
              <a:defRPr sz="4400">
                <a:solidFill>
                  <a:schemeClr val="tx1"/>
                </a:solidFill>
                <a:latin typeface="Tahoma" pitchFamily="112" charset="0"/>
                <a:cs typeface="Tahoma" pitchFamily="112" charset="0"/>
              </a:defRPr>
            </a:lvl7pPr>
            <a:lvl8pPr marL="1371600" algn="ctr" rtl="0" eaLnBrk="1" fontAlgn="base" hangingPunct="1">
              <a:spcBef>
                <a:spcPct val="0"/>
              </a:spcBef>
              <a:spcAft>
                <a:spcPct val="0"/>
              </a:spcAft>
              <a:defRPr sz="4400">
                <a:solidFill>
                  <a:schemeClr val="tx1"/>
                </a:solidFill>
                <a:latin typeface="Tahoma" pitchFamily="112" charset="0"/>
                <a:cs typeface="Tahoma" pitchFamily="112" charset="0"/>
              </a:defRPr>
            </a:lvl8pPr>
            <a:lvl9pPr marL="1828800" algn="ctr" rtl="0" eaLnBrk="1" fontAlgn="base" hangingPunct="1">
              <a:spcBef>
                <a:spcPct val="0"/>
              </a:spcBef>
              <a:spcAft>
                <a:spcPct val="0"/>
              </a:spcAft>
              <a:defRPr sz="4400">
                <a:solidFill>
                  <a:schemeClr val="tx1"/>
                </a:solidFill>
                <a:latin typeface="Tahoma" pitchFamily="112" charset="0"/>
                <a:cs typeface="Tahoma" pitchFamily="112" charset="0"/>
              </a:defRPr>
            </a:lvl9pPr>
          </a:lstStyle>
          <a:p>
            <a:r>
              <a:rPr lang="en-US" sz="2000" b="1" smtClean="0"/>
              <a:t>Project Time Management</a:t>
            </a:r>
            <a:endParaRPr lang="en-US" sz="2000" b="1" dirty="0"/>
          </a:p>
        </p:txBody>
      </p:sp>
    </p:spTree>
    <p:extLst>
      <p:ext uri="{BB962C8B-B14F-4D97-AF65-F5344CB8AC3E}">
        <p14:creationId xmlns:p14="http://schemas.microsoft.com/office/powerpoint/2010/main" val="22704469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0-#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0-#ppt_w/2"/>
                                          </p:val>
                                        </p:tav>
                                        <p:tav tm="100000">
                                          <p:val>
                                            <p:strVal val="#ppt_x"/>
                                          </p:val>
                                        </p:tav>
                                      </p:tavLst>
                                    </p:anim>
                                    <p:anim calcmode="lin" valueType="num">
                                      <p:cBhvr additive="base">
                                        <p:cTn id="26"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0-#ppt_w/2"/>
                                          </p:val>
                                        </p:tav>
                                        <p:tav tm="100000">
                                          <p:val>
                                            <p:strVal val="#ppt_x"/>
                                          </p:val>
                                        </p:tav>
                                      </p:tavLst>
                                    </p:anim>
                                    <p:anim calcmode="lin" valueType="num">
                                      <p:cBhvr additive="base">
                                        <p:cTn id="3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CA" smtClean="0"/>
              <a:t>Network Exercise 3</a:t>
            </a:r>
            <a:endParaRPr lang="en-US" smtClean="0"/>
          </a:p>
        </p:txBody>
      </p:sp>
      <p:pic>
        <p:nvPicPr>
          <p:cNvPr id="26627" name="Picture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47800" y="2667000"/>
            <a:ext cx="5715000" cy="2058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15362"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4400" y="15240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7866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5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3869" y="1957705"/>
            <a:ext cx="5715000" cy="2058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27651" name="Rectangle 2"/>
          <p:cNvSpPr>
            <a:spLocks noGrp="1" noChangeArrowheads="1"/>
          </p:cNvSpPr>
          <p:nvPr>
            <p:ph type="title"/>
          </p:nvPr>
        </p:nvSpPr>
        <p:spPr>
          <a:xfrm>
            <a:off x="531019" y="1143000"/>
            <a:ext cx="8229600" cy="724694"/>
          </a:xfrm>
        </p:spPr>
        <p:txBody>
          <a:bodyPr/>
          <a:lstStyle/>
          <a:p>
            <a:r>
              <a:rPr lang="en-CA" sz="3600" b="1" dirty="0" smtClean="0"/>
              <a:t>Network Exercise 3 Solution</a:t>
            </a:r>
            <a:endParaRPr lang="en-US" sz="3600" b="1" dirty="0" smtClean="0"/>
          </a:p>
        </p:txBody>
      </p:sp>
      <p:grpSp>
        <p:nvGrpSpPr>
          <p:cNvPr id="2" name="Group 41"/>
          <p:cNvGrpSpPr>
            <a:grpSpLocks/>
          </p:cNvGrpSpPr>
          <p:nvPr/>
        </p:nvGrpSpPr>
        <p:grpSpPr bwMode="auto">
          <a:xfrm>
            <a:off x="1643063" y="4579938"/>
            <a:ext cx="711200" cy="531812"/>
            <a:chOff x="1035" y="2885"/>
            <a:chExt cx="448" cy="335"/>
          </a:xfrm>
        </p:grpSpPr>
        <p:sp>
          <p:nvSpPr>
            <p:cNvPr id="27694" name="Freeform 7"/>
            <p:cNvSpPr>
              <a:spLocks/>
            </p:cNvSpPr>
            <p:nvPr/>
          </p:nvSpPr>
          <p:spPr bwMode="auto">
            <a:xfrm>
              <a:off x="1035" y="2885"/>
              <a:ext cx="448" cy="335"/>
            </a:xfrm>
            <a:custGeom>
              <a:avLst/>
              <a:gdLst>
                <a:gd name="T0" fmla="*/ 112 w 448"/>
                <a:gd name="T1" fmla="*/ 335 h 335"/>
                <a:gd name="T2" fmla="*/ 335 w 448"/>
                <a:gd name="T3" fmla="*/ 335 h 335"/>
                <a:gd name="T4" fmla="*/ 358 w 448"/>
                <a:gd name="T5" fmla="*/ 332 h 335"/>
                <a:gd name="T6" fmla="*/ 378 w 448"/>
                <a:gd name="T7" fmla="*/ 326 h 335"/>
                <a:gd name="T8" fmla="*/ 398 w 448"/>
                <a:gd name="T9" fmla="*/ 316 h 335"/>
                <a:gd name="T10" fmla="*/ 415 w 448"/>
                <a:gd name="T11" fmla="*/ 303 h 335"/>
                <a:gd name="T12" fmla="*/ 429 w 448"/>
                <a:gd name="T13" fmla="*/ 285 h 335"/>
                <a:gd name="T14" fmla="*/ 440 w 448"/>
                <a:gd name="T15" fmla="*/ 266 h 335"/>
                <a:gd name="T16" fmla="*/ 445 w 448"/>
                <a:gd name="T17" fmla="*/ 245 h 335"/>
                <a:gd name="T18" fmla="*/ 448 w 448"/>
                <a:gd name="T19" fmla="*/ 224 h 335"/>
                <a:gd name="T20" fmla="*/ 448 w 448"/>
                <a:gd name="T21" fmla="*/ 111 h 335"/>
                <a:gd name="T22" fmla="*/ 445 w 448"/>
                <a:gd name="T23" fmla="*/ 90 h 335"/>
                <a:gd name="T24" fmla="*/ 440 w 448"/>
                <a:gd name="T25" fmla="*/ 69 h 335"/>
                <a:gd name="T26" fmla="*/ 429 w 448"/>
                <a:gd name="T27" fmla="*/ 50 h 335"/>
                <a:gd name="T28" fmla="*/ 415 w 448"/>
                <a:gd name="T29" fmla="*/ 32 h 335"/>
                <a:gd name="T30" fmla="*/ 398 w 448"/>
                <a:gd name="T31" fmla="*/ 19 h 335"/>
                <a:gd name="T32" fmla="*/ 378 w 448"/>
                <a:gd name="T33" fmla="*/ 9 h 335"/>
                <a:gd name="T34" fmla="*/ 358 w 448"/>
                <a:gd name="T35" fmla="*/ 3 h 335"/>
                <a:gd name="T36" fmla="*/ 335 w 448"/>
                <a:gd name="T37" fmla="*/ 0 h 335"/>
                <a:gd name="T38" fmla="*/ 112 w 448"/>
                <a:gd name="T39" fmla="*/ 0 h 335"/>
                <a:gd name="T40" fmla="*/ 90 w 448"/>
                <a:gd name="T41" fmla="*/ 3 h 335"/>
                <a:gd name="T42" fmla="*/ 69 w 448"/>
                <a:gd name="T43" fmla="*/ 9 h 335"/>
                <a:gd name="T44" fmla="*/ 50 w 448"/>
                <a:gd name="T45" fmla="*/ 19 h 335"/>
                <a:gd name="T46" fmla="*/ 32 w 448"/>
                <a:gd name="T47" fmla="*/ 32 h 335"/>
                <a:gd name="T48" fmla="*/ 19 w 448"/>
                <a:gd name="T49" fmla="*/ 50 h 335"/>
                <a:gd name="T50" fmla="*/ 9 w 448"/>
                <a:gd name="T51" fmla="*/ 69 h 335"/>
                <a:gd name="T52" fmla="*/ 3 w 448"/>
                <a:gd name="T53" fmla="*/ 90 h 335"/>
                <a:gd name="T54" fmla="*/ 0 w 448"/>
                <a:gd name="T55" fmla="*/ 111 h 335"/>
                <a:gd name="T56" fmla="*/ 0 w 448"/>
                <a:gd name="T57" fmla="*/ 224 h 335"/>
                <a:gd name="T58" fmla="*/ 3 w 448"/>
                <a:gd name="T59" fmla="*/ 245 h 335"/>
                <a:gd name="T60" fmla="*/ 9 w 448"/>
                <a:gd name="T61" fmla="*/ 266 h 335"/>
                <a:gd name="T62" fmla="*/ 19 w 448"/>
                <a:gd name="T63" fmla="*/ 285 h 335"/>
                <a:gd name="T64" fmla="*/ 32 w 448"/>
                <a:gd name="T65" fmla="*/ 303 h 335"/>
                <a:gd name="T66" fmla="*/ 50 w 448"/>
                <a:gd name="T67" fmla="*/ 316 h 335"/>
                <a:gd name="T68" fmla="*/ 69 w 448"/>
                <a:gd name="T69" fmla="*/ 326 h 335"/>
                <a:gd name="T70" fmla="*/ 90 w 448"/>
                <a:gd name="T71" fmla="*/ 332 h 335"/>
                <a:gd name="T72" fmla="*/ 112 w 448"/>
                <a:gd name="T73" fmla="*/ 335 h 33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48"/>
                <a:gd name="T112" fmla="*/ 0 h 335"/>
                <a:gd name="T113" fmla="*/ 448 w 448"/>
                <a:gd name="T114" fmla="*/ 335 h 335"/>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48" h="335">
                  <a:moveTo>
                    <a:pt x="112" y="335"/>
                  </a:moveTo>
                  <a:lnTo>
                    <a:pt x="335" y="335"/>
                  </a:lnTo>
                  <a:lnTo>
                    <a:pt x="358" y="332"/>
                  </a:lnTo>
                  <a:lnTo>
                    <a:pt x="378" y="326"/>
                  </a:lnTo>
                  <a:lnTo>
                    <a:pt x="398" y="316"/>
                  </a:lnTo>
                  <a:lnTo>
                    <a:pt x="415" y="303"/>
                  </a:lnTo>
                  <a:lnTo>
                    <a:pt x="429" y="285"/>
                  </a:lnTo>
                  <a:lnTo>
                    <a:pt x="440" y="266"/>
                  </a:lnTo>
                  <a:lnTo>
                    <a:pt x="445" y="245"/>
                  </a:lnTo>
                  <a:lnTo>
                    <a:pt x="448" y="224"/>
                  </a:lnTo>
                  <a:lnTo>
                    <a:pt x="448" y="111"/>
                  </a:lnTo>
                  <a:lnTo>
                    <a:pt x="445" y="90"/>
                  </a:lnTo>
                  <a:lnTo>
                    <a:pt x="440" y="69"/>
                  </a:lnTo>
                  <a:lnTo>
                    <a:pt x="429" y="50"/>
                  </a:lnTo>
                  <a:lnTo>
                    <a:pt x="415" y="32"/>
                  </a:lnTo>
                  <a:lnTo>
                    <a:pt x="398" y="19"/>
                  </a:lnTo>
                  <a:lnTo>
                    <a:pt x="378" y="9"/>
                  </a:lnTo>
                  <a:lnTo>
                    <a:pt x="358" y="3"/>
                  </a:lnTo>
                  <a:lnTo>
                    <a:pt x="335" y="0"/>
                  </a:lnTo>
                  <a:lnTo>
                    <a:pt x="112" y="0"/>
                  </a:lnTo>
                  <a:lnTo>
                    <a:pt x="90" y="3"/>
                  </a:lnTo>
                  <a:lnTo>
                    <a:pt x="69" y="9"/>
                  </a:lnTo>
                  <a:lnTo>
                    <a:pt x="50" y="19"/>
                  </a:lnTo>
                  <a:lnTo>
                    <a:pt x="32" y="32"/>
                  </a:lnTo>
                  <a:lnTo>
                    <a:pt x="19" y="50"/>
                  </a:lnTo>
                  <a:lnTo>
                    <a:pt x="9" y="69"/>
                  </a:lnTo>
                  <a:lnTo>
                    <a:pt x="3" y="90"/>
                  </a:lnTo>
                  <a:lnTo>
                    <a:pt x="0" y="111"/>
                  </a:lnTo>
                  <a:lnTo>
                    <a:pt x="0" y="224"/>
                  </a:lnTo>
                  <a:lnTo>
                    <a:pt x="3" y="245"/>
                  </a:lnTo>
                  <a:lnTo>
                    <a:pt x="9" y="266"/>
                  </a:lnTo>
                  <a:lnTo>
                    <a:pt x="19" y="285"/>
                  </a:lnTo>
                  <a:lnTo>
                    <a:pt x="32" y="303"/>
                  </a:lnTo>
                  <a:lnTo>
                    <a:pt x="50" y="316"/>
                  </a:lnTo>
                  <a:lnTo>
                    <a:pt x="69" y="326"/>
                  </a:lnTo>
                  <a:lnTo>
                    <a:pt x="90" y="332"/>
                  </a:lnTo>
                  <a:lnTo>
                    <a:pt x="112" y="335"/>
                  </a:lnTo>
                  <a:close/>
                </a:path>
              </a:pathLst>
            </a:custGeom>
            <a:solidFill>
              <a:srgbClr val="FFFFFF"/>
            </a:solidFill>
            <a:ln w="7938">
              <a:solidFill>
                <a:srgbClr val="000000"/>
              </a:solidFill>
              <a:prstDash val="solid"/>
              <a:round/>
              <a:headEnd/>
              <a:tailEnd/>
            </a:ln>
          </p:spPr>
          <p:txBody>
            <a:bodyPr/>
            <a:lstStyle/>
            <a:p>
              <a:endParaRPr lang="en-US"/>
            </a:p>
          </p:txBody>
        </p:sp>
        <p:sp>
          <p:nvSpPr>
            <p:cNvPr id="27695" name="Rectangle 8"/>
            <p:cNvSpPr>
              <a:spLocks noChangeArrowheads="1"/>
            </p:cNvSpPr>
            <p:nvPr/>
          </p:nvSpPr>
          <p:spPr bwMode="auto">
            <a:xfrm>
              <a:off x="1193" y="2935"/>
              <a:ext cx="221"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500">
                  <a:solidFill>
                    <a:srgbClr val="000000"/>
                  </a:solidFill>
                  <a:latin typeface="Arial" pitchFamily="34" charset="0"/>
                </a:rPr>
                <a:t>A</a:t>
              </a:r>
              <a:endParaRPr lang="en-US"/>
            </a:p>
          </p:txBody>
        </p:sp>
      </p:grpSp>
      <p:grpSp>
        <p:nvGrpSpPr>
          <p:cNvPr id="3" name="Group 42"/>
          <p:cNvGrpSpPr>
            <a:grpSpLocks/>
          </p:cNvGrpSpPr>
          <p:nvPr/>
        </p:nvGrpSpPr>
        <p:grpSpPr bwMode="auto">
          <a:xfrm>
            <a:off x="2354263" y="3959225"/>
            <a:ext cx="1331912" cy="887413"/>
            <a:chOff x="1483" y="2494"/>
            <a:chExt cx="839" cy="559"/>
          </a:xfrm>
        </p:grpSpPr>
        <p:sp>
          <p:nvSpPr>
            <p:cNvPr id="27690" name="Freeform 9"/>
            <p:cNvSpPr>
              <a:spLocks/>
            </p:cNvSpPr>
            <p:nvPr/>
          </p:nvSpPr>
          <p:spPr bwMode="auto">
            <a:xfrm>
              <a:off x="1875" y="2494"/>
              <a:ext cx="447" cy="336"/>
            </a:xfrm>
            <a:custGeom>
              <a:avLst/>
              <a:gdLst>
                <a:gd name="T0" fmla="*/ 111 w 447"/>
                <a:gd name="T1" fmla="*/ 336 h 336"/>
                <a:gd name="T2" fmla="*/ 335 w 447"/>
                <a:gd name="T3" fmla="*/ 336 h 336"/>
                <a:gd name="T4" fmla="*/ 356 w 447"/>
                <a:gd name="T5" fmla="*/ 334 h 336"/>
                <a:gd name="T6" fmla="*/ 377 w 447"/>
                <a:gd name="T7" fmla="*/ 326 h 336"/>
                <a:gd name="T8" fmla="*/ 398 w 447"/>
                <a:gd name="T9" fmla="*/ 317 h 336"/>
                <a:gd name="T10" fmla="*/ 414 w 447"/>
                <a:gd name="T11" fmla="*/ 303 h 336"/>
                <a:gd name="T12" fmla="*/ 428 w 447"/>
                <a:gd name="T13" fmla="*/ 286 h 336"/>
                <a:gd name="T14" fmla="*/ 438 w 447"/>
                <a:gd name="T15" fmla="*/ 266 h 336"/>
                <a:gd name="T16" fmla="*/ 445 w 447"/>
                <a:gd name="T17" fmla="*/ 245 h 336"/>
                <a:gd name="T18" fmla="*/ 447 w 447"/>
                <a:gd name="T19" fmla="*/ 224 h 336"/>
                <a:gd name="T20" fmla="*/ 447 w 447"/>
                <a:gd name="T21" fmla="*/ 113 h 336"/>
                <a:gd name="T22" fmla="*/ 445 w 447"/>
                <a:gd name="T23" fmla="*/ 90 h 336"/>
                <a:gd name="T24" fmla="*/ 438 w 447"/>
                <a:gd name="T25" fmla="*/ 69 h 336"/>
                <a:gd name="T26" fmla="*/ 428 w 447"/>
                <a:gd name="T27" fmla="*/ 50 h 336"/>
                <a:gd name="T28" fmla="*/ 414 w 447"/>
                <a:gd name="T29" fmla="*/ 33 h 336"/>
                <a:gd name="T30" fmla="*/ 398 w 447"/>
                <a:gd name="T31" fmla="*/ 19 h 336"/>
                <a:gd name="T32" fmla="*/ 377 w 447"/>
                <a:gd name="T33" fmla="*/ 9 h 336"/>
                <a:gd name="T34" fmla="*/ 356 w 447"/>
                <a:gd name="T35" fmla="*/ 3 h 336"/>
                <a:gd name="T36" fmla="*/ 335 w 447"/>
                <a:gd name="T37" fmla="*/ 0 h 336"/>
                <a:gd name="T38" fmla="*/ 111 w 447"/>
                <a:gd name="T39" fmla="*/ 0 h 336"/>
                <a:gd name="T40" fmla="*/ 90 w 447"/>
                <a:gd name="T41" fmla="*/ 3 h 336"/>
                <a:gd name="T42" fmla="*/ 68 w 447"/>
                <a:gd name="T43" fmla="*/ 9 h 336"/>
                <a:gd name="T44" fmla="*/ 49 w 447"/>
                <a:gd name="T45" fmla="*/ 19 h 336"/>
                <a:gd name="T46" fmla="*/ 32 w 447"/>
                <a:gd name="T47" fmla="*/ 33 h 336"/>
                <a:gd name="T48" fmla="*/ 17 w 447"/>
                <a:gd name="T49" fmla="*/ 50 h 336"/>
                <a:gd name="T50" fmla="*/ 8 w 447"/>
                <a:gd name="T51" fmla="*/ 69 h 336"/>
                <a:gd name="T52" fmla="*/ 1 w 447"/>
                <a:gd name="T53" fmla="*/ 90 h 336"/>
                <a:gd name="T54" fmla="*/ 0 w 447"/>
                <a:gd name="T55" fmla="*/ 113 h 336"/>
                <a:gd name="T56" fmla="*/ 0 w 447"/>
                <a:gd name="T57" fmla="*/ 224 h 336"/>
                <a:gd name="T58" fmla="*/ 1 w 447"/>
                <a:gd name="T59" fmla="*/ 245 h 336"/>
                <a:gd name="T60" fmla="*/ 8 w 447"/>
                <a:gd name="T61" fmla="*/ 266 h 336"/>
                <a:gd name="T62" fmla="*/ 17 w 447"/>
                <a:gd name="T63" fmla="*/ 286 h 336"/>
                <a:gd name="T64" fmla="*/ 32 w 447"/>
                <a:gd name="T65" fmla="*/ 303 h 336"/>
                <a:gd name="T66" fmla="*/ 49 w 447"/>
                <a:gd name="T67" fmla="*/ 317 h 336"/>
                <a:gd name="T68" fmla="*/ 68 w 447"/>
                <a:gd name="T69" fmla="*/ 326 h 336"/>
                <a:gd name="T70" fmla="*/ 90 w 447"/>
                <a:gd name="T71" fmla="*/ 334 h 336"/>
                <a:gd name="T72" fmla="*/ 111 w 447"/>
                <a:gd name="T73" fmla="*/ 336 h 3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47"/>
                <a:gd name="T112" fmla="*/ 0 h 336"/>
                <a:gd name="T113" fmla="*/ 447 w 447"/>
                <a:gd name="T114" fmla="*/ 336 h 3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47" h="336">
                  <a:moveTo>
                    <a:pt x="111" y="336"/>
                  </a:moveTo>
                  <a:lnTo>
                    <a:pt x="335" y="336"/>
                  </a:lnTo>
                  <a:lnTo>
                    <a:pt x="356" y="334"/>
                  </a:lnTo>
                  <a:lnTo>
                    <a:pt x="377" y="326"/>
                  </a:lnTo>
                  <a:lnTo>
                    <a:pt x="398" y="317"/>
                  </a:lnTo>
                  <a:lnTo>
                    <a:pt x="414" y="303"/>
                  </a:lnTo>
                  <a:lnTo>
                    <a:pt x="428" y="286"/>
                  </a:lnTo>
                  <a:lnTo>
                    <a:pt x="438" y="266"/>
                  </a:lnTo>
                  <a:lnTo>
                    <a:pt x="445" y="245"/>
                  </a:lnTo>
                  <a:lnTo>
                    <a:pt x="447" y="224"/>
                  </a:lnTo>
                  <a:lnTo>
                    <a:pt x="447" y="113"/>
                  </a:lnTo>
                  <a:lnTo>
                    <a:pt x="445" y="90"/>
                  </a:lnTo>
                  <a:lnTo>
                    <a:pt x="438" y="69"/>
                  </a:lnTo>
                  <a:lnTo>
                    <a:pt x="428" y="50"/>
                  </a:lnTo>
                  <a:lnTo>
                    <a:pt x="414" y="33"/>
                  </a:lnTo>
                  <a:lnTo>
                    <a:pt x="398" y="19"/>
                  </a:lnTo>
                  <a:lnTo>
                    <a:pt x="377" y="9"/>
                  </a:lnTo>
                  <a:lnTo>
                    <a:pt x="356" y="3"/>
                  </a:lnTo>
                  <a:lnTo>
                    <a:pt x="335" y="0"/>
                  </a:lnTo>
                  <a:lnTo>
                    <a:pt x="111" y="0"/>
                  </a:lnTo>
                  <a:lnTo>
                    <a:pt x="90" y="3"/>
                  </a:lnTo>
                  <a:lnTo>
                    <a:pt x="68" y="9"/>
                  </a:lnTo>
                  <a:lnTo>
                    <a:pt x="49" y="19"/>
                  </a:lnTo>
                  <a:lnTo>
                    <a:pt x="32" y="33"/>
                  </a:lnTo>
                  <a:lnTo>
                    <a:pt x="17" y="50"/>
                  </a:lnTo>
                  <a:lnTo>
                    <a:pt x="8" y="69"/>
                  </a:lnTo>
                  <a:lnTo>
                    <a:pt x="1" y="90"/>
                  </a:lnTo>
                  <a:lnTo>
                    <a:pt x="0" y="113"/>
                  </a:lnTo>
                  <a:lnTo>
                    <a:pt x="0" y="224"/>
                  </a:lnTo>
                  <a:lnTo>
                    <a:pt x="1" y="245"/>
                  </a:lnTo>
                  <a:lnTo>
                    <a:pt x="8" y="266"/>
                  </a:lnTo>
                  <a:lnTo>
                    <a:pt x="17" y="286"/>
                  </a:lnTo>
                  <a:lnTo>
                    <a:pt x="32" y="303"/>
                  </a:lnTo>
                  <a:lnTo>
                    <a:pt x="49" y="317"/>
                  </a:lnTo>
                  <a:lnTo>
                    <a:pt x="68" y="326"/>
                  </a:lnTo>
                  <a:lnTo>
                    <a:pt x="90" y="334"/>
                  </a:lnTo>
                  <a:lnTo>
                    <a:pt x="111" y="336"/>
                  </a:lnTo>
                  <a:close/>
                </a:path>
              </a:pathLst>
            </a:custGeom>
            <a:solidFill>
              <a:srgbClr val="FFFFFF"/>
            </a:solidFill>
            <a:ln w="7938">
              <a:solidFill>
                <a:srgbClr val="000000"/>
              </a:solidFill>
              <a:prstDash val="solid"/>
              <a:round/>
              <a:headEnd/>
              <a:tailEnd/>
            </a:ln>
          </p:spPr>
          <p:txBody>
            <a:bodyPr/>
            <a:lstStyle/>
            <a:p>
              <a:endParaRPr lang="en-US"/>
            </a:p>
          </p:txBody>
        </p:sp>
        <p:sp>
          <p:nvSpPr>
            <p:cNvPr id="27691" name="Rectangle 10"/>
            <p:cNvSpPr>
              <a:spLocks noChangeArrowheads="1"/>
            </p:cNvSpPr>
            <p:nvPr/>
          </p:nvSpPr>
          <p:spPr bwMode="auto">
            <a:xfrm>
              <a:off x="2032" y="2544"/>
              <a:ext cx="221"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500">
                  <a:solidFill>
                    <a:srgbClr val="000000"/>
                  </a:solidFill>
                  <a:latin typeface="Arial" pitchFamily="34" charset="0"/>
                </a:rPr>
                <a:t>B</a:t>
              </a:r>
              <a:endParaRPr lang="en-US"/>
            </a:p>
          </p:txBody>
        </p:sp>
        <p:sp>
          <p:nvSpPr>
            <p:cNvPr id="27692" name="Freeform 17"/>
            <p:cNvSpPr>
              <a:spLocks/>
            </p:cNvSpPr>
            <p:nvPr/>
          </p:nvSpPr>
          <p:spPr bwMode="auto">
            <a:xfrm>
              <a:off x="1483" y="2662"/>
              <a:ext cx="340" cy="391"/>
            </a:xfrm>
            <a:custGeom>
              <a:avLst/>
              <a:gdLst>
                <a:gd name="T0" fmla="*/ 0 w 340"/>
                <a:gd name="T1" fmla="*/ 391 h 391"/>
                <a:gd name="T2" fmla="*/ 91 w 340"/>
                <a:gd name="T3" fmla="*/ 391 h 391"/>
                <a:gd name="T4" fmla="*/ 111 w 340"/>
                <a:gd name="T5" fmla="*/ 389 h 391"/>
                <a:gd name="T6" fmla="*/ 130 w 340"/>
                <a:gd name="T7" fmla="*/ 382 h 391"/>
                <a:gd name="T8" fmla="*/ 147 w 340"/>
                <a:gd name="T9" fmla="*/ 371 h 391"/>
                <a:gd name="T10" fmla="*/ 162 w 340"/>
                <a:gd name="T11" fmla="*/ 357 h 391"/>
                <a:gd name="T12" fmla="*/ 173 w 340"/>
                <a:gd name="T13" fmla="*/ 339 h 391"/>
                <a:gd name="T14" fmla="*/ 179 w 340"/>
                <a:gd name="T15" fmla="*/ 320 h 391"/>
                <a:gd name="T16" fmla="*/ 181 w 340"/>
                <a:gd name="T17" fmla="*/ 300 h 391"/>
                <a:gd name="T18" fmla="*/ 181 w 340"/>
                <a:gd name="T19" fmla="*/ 104 h 391"/>
                <a:gd name="T20" fmla="*/ 183 w 340"/>
                <a:gd name="T21" fmla="*/ 84 h 391"/>
                <a:gd name="T22" fmla="*/ 189 w 340"/>
                <a:gd name="T23" fmla="*/ 64 h 391"/>
                <a:gd name="T24" fmla="*/ 199 w 340"/>
                <a:gd name="T25" fmla="*/ 46 h 391"/>
                <a:gd name="T26" fmla="*/ 212 w 340"/>
                <a:gd name="T27" fmla="*/ 31 h 391"/>
                <a:gd name="T28" fmla="*/ 228 w 340"/>
                <a:gd name="T29" fmla="*/ 18 h 391"/>
                <a:gd name="T30" fmla="*/ 246 w 340"/>
                <a:gd name="T31" fmla="*/ 8 h 391"/>
                <a:gd name="T32" fmla="*/ 266 w 340"/>
                <a:gd name="T33" fmla="*/ 2 h 391"/>
                <a:gd name="T34" fmla="*/ 286 w 340"/>
                <a:gd name="T35" fmla="*/ 0 h 391"/>
                <a:gd name="T36" fmla="*/ 340 w 340"/>
                <a:gd name="T37" fmla="*/ 0 h 39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40"/>
                <a:gd name="T58" fmla="*/ 0 h 391"/>
                <a:gd name="T59" fmla="*/ 340 w 340"/>
                <a:gd name="T60" fmla="*/ 391 h 39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40" h="391">
                  <a:moveTo>
                    <a:pt x="0" y="391"/>
                  </a:moveTo>
                  <a:lnTo>
                    <a:pt x="91" y="391"/>
                  </a:lnTo>
                  <a:lnTo>
                    <a:pt x="111" y="389"/>
                  </a:lnTo>
                  <a:lnTo>
                    <a:pt x="130" y="382"/>
                  </a:lnTo>
                  <a:lnTo>
                    <a:pt x="147" y="371"/>
                  </a:lnTo>
                  <a:lnTo>
                    <a:pt x="162" y="357"/>
                  </a:lnTo>
                  <a:lnTo>
                    <a:pt x="173" y="339"/>
                  </a:lnTo>
                  <a:lnTo>
                    <a:pt x="179" y="320"/>
                  </a:lnTo>
                  <a:lnTo>
                    <a:pt x="181" y="300"/>
                  </a:lnTo>
                  <a:lnTo>
                    <a:pt x="181" y="104"/>
                  </a:lnTo>
                  <a:lnTo>
                    <a:pt x="183" y="84"/>
                  </a:lnTo>
                  <a:lnTo>
                    <a:pt x="189" y="64"/>
                  </a:lnTo>
                  <a:lnTo>
                    <a:pt x="199" y="46"/>
                  </a:lnTo>
                  <a:lnTo>
                    <a:pt x="212" y="31"/>
                  </a:lnTo>
                  <a:lnTo>
                    <a:pt x="228" y="18"/>
                  </a:lnTo>
                  <a:lnTo>
                    <a:pt x="246" y="8"/>
                  </a:lnTo>
                  <a:lnTo>
                    <a:pt x="266" y="2"/>
                  </a:lnTo>
                  <a:lnTo>
                    <a:pt x="286" y="0"/>
                  </a:lnTo>
                  <a:lnTo>
                    <a:pt x="340" y="0"/>
                  </a:lnTo>
                </a:path>
              </a:pathLst>
            </a:custGeom>
            <a:noFill/>
            <a:ln w="2222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693" name="Freeform 18"/>
            <p:cNvSpPr>
              <a:spLocks/>
            </p:cNvSpPr>
            <p:nvPr/>
          </p:nvSpPr>
          <p:spPr bwMode="auto">
            <a:xfrm>
              <a:off x="1810" y="2598"/>
              <a:ext cx="65" cy="128"/>
            </a:xfrm>
            <a:custGeom>
              <a:avLst/>
              <a:gdLst>
                <a:gd name="T0" fmla="*/ 0 w 65"/>
                <a:gd name="T1" fmla="*/ 0 h 128"/>
                <a:gd name="T2" fmla="*/ 65 w 65"/>
                <a:gd name="T3" fmla="*/ 64 h 128"/>
                <a:gd name="T4" fmla="*/ 0 w 65"/>
                <a:gd name="T5" fmla="*/ 128 h 128"/>
                <a:gd name="T6" fmla="*/ 0 w 65"/>
                <a:gd name="T7" fmla="*/ 0 h 128"/>
                <a:gd name="T8" fmla="*/ 0 60000 65536"/>
                <a:gd name="T9" fmla="*/ 0 60000 65536"/>
                <a:gd name="T10" fmla="*/ 0 60000 65536"/>
                <a:gd name="T11" fmla="*/ 0 60000 65536"/>
                <a:gd name="T12" fmla="*/ 0 w 65"/>
                <a:gd name="T13" fmla="*/ 0 h 128"/>
                <a:gd name="T14" fmla="*/ 65 w 65"/>
                <a:gd name="T15" fmla="*/ 128 h 128"/>
              </a:gdLst>
              <a:ahLst/>
              <a:cxnLst>
                <a:cxn ang="T8">
                  <a:pos x="T0" y="T1"/>
                </a:cxn>
                <a:cxn ang="T9">
                  <a:pos x="T2" y="T3"/>
                </a:cxn>
                <a:cxn ang="T10">
                  <a:pos x="T4" y="T5"/>
                </a:cxn>
                <a:cxn ang="T11">
                  <a:pos x="T6" y="T7"/>
                </a:cxn>
              </a:cxnLst>
              <a:rect l="T12" t="T13" r="T14" b="T15"/>
              <a:pathLst>
                <a:path w="65" h="128">
                  <a:moveTo>
                    <a:pt x="0" y="0"/>
                  </a:moveTo>
                  <a:lnTo>
                    <a:pt x="65" y="64"/>
                  </a:lnTo>
                  <a:lnTo>
                    <a:pt x="0" y="12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4" name="Group 45"/>
          <p:cNvGrpSpPr>
            <a:grpSpLocks/>
          </p:cNvGrpSpPr>
          <p:nvPr/>
        </p:nvGrpSpPr>
        <p:grpSpPr bwMode="auto">
          <a:xfrm>
            <a:off x="2354263" y="4846638"/>
            <a:ext cx="1331912" cy="1019175"/>
            <a:chOff x="1483" y="3053"/>
            <a:chExt cx="839" cy="642"/>
          </a:xfrm>
        </p:grpSpPr>
        <p:sp>
          <p:nvSpPr>
            <p:cNvPr id="27686" name="Freeform 15"/>
            <p:cNvSpPr>
              <a:spLocks/>
            </p:cNvSpPr>
            <p:nvPr/>
          </p:nvSpPr>
          <p:spPr bwMode="auto">
            <a:xfrm>
              <a:off x="1875" y="3359"/>
              <a:ext cx="447" cy="336"/>
            </a:xfrm>
            <a:custGeom>
              <a:avLst/>
              <a:gdLst>
                <a:gd name="T0" fmla="*/ 111 w 447"/>
                <a:gd name="T1" fmla="*/ 336 h 336"/>
                <a:gd name="T2" fmla="*/ 335 w 447"/>
                <a:gd name="T3" fmla="*/ 336 h 336"/>
                <a:gd name="T4" fmla="*/ 356 w 447"/>
                <a:gd name="T5" fmla="*/ 333 h 336"/>
                <a:gd name="T6" fmla="*/ 377 w 447"/>
                <a:gd name="T7" fmla="*/ 327 h 336"/>
                <a:gd name="T8" fmla="*/ 398 w 447"/>
                <a:gd name="T9" fmla="*/ 317 h 336"/>
                <a:gd name="T10" fmla="*/ 414 w 447"/>
                <a:gd name="T11" fmla="*/ 303 h 336"/>
                <a:gd name="T12" fmla="*/ 428 w 447"/>
                <a:gd name="T13" fmla="*/ 286 h 336"/>
                <a:gd name="T14" fmla="*/ 438 w 447"/>
                <a:gd name="T15" fmla="*/ 267 h 336"/>
                <a:gd name="T16" fmla="*/ 445 w 447"/>
                <a:gd name="T17" fmla="*/ 246 h 336"/>
                <a:gd name="T18" fmla="*/ 447 w 447"/>
                <a:gd name="T19" fmla="*/ 223 h 336"/>
                <a:gd name="T20" fmla="*/ 447 w 447"/>
                <a:gd name="T21" fmla="*/ 112 h 336"/>
                <a:gd name="T22" fmla="*/ 445 w 447"/>
                <a:gd name="T23" fmla="*/ 90 h 336"/>
                <a:gd name="T24" fmla="*/ 438 w 447"/>
                <a:gd name="T25" fmla="*/ 70 h 336"/>
                <a:gd name="T26" fmla="*/ 428 w 447"/>
                <a:gd name="T27" fmla="*/ 50 h 336"/>
                <a:gd name="T28" fmla="*/ 414 w 447"/>
                <a:gd name="T29" fmla="*/ 33 h 336"/>
                <a:gd name="T30" fmla="*/ 398 w 447"/>
                <a:gd name="T31" fmla="*/ 19 h 336"/>
                <a:gd name="T32" fmla="*/ 377 w 447"/>
                <a:gd name="T33" fmla="*/ 10 h 336"/>
                <a:gd name="T34" fmla="*/ 356 w 447"/>
                <a:gd name="T35" fmla="*/ 3 h 336"/>
                <a:gd name="T36" fmla="*/ 335 w 447"/>
                <a:gd name="T37" fmla="*/ 0 h 336"/>
                <a:gd name="T38" fmla="*/ 111 w 447"/>
                <a:gd name="T39" fmla="*/ 0 h 336"/>
                <a:gd name="T40" fmla="*/ 90 w 447"/>
                <a:gd name="T41" fmla="*/ 3 h 336"/>
                <a:gd name="T42" fmla="*/ 68 w 447"/>
                <a:gd name="T43" fmla="*/ 10 h 336"/>
                <a:gd name="T44" fmla="*/ 49 w 447"/>
                <a:gd name="T45" fmla="*/ 19 h 336"/>
                <a:gd name="T46" fmla="*/ 32 w 447"/>
                <a:gd name="T47" fmla="*/ 33 h 336"/>
                <a:gd name="T48" fmla="*/ 17 w 447"/>
                <a:gd name="T49" fmla="*/ 50 h 336"/>
                <a:gd name="T50" fmla="*/ 8 w 447"/>
                <a:gd name="T51" fmla="*/ 70 h 336"/>
                <a:gd name="T52" fmla="*/ 1 w 447"/>
                <a:gd name="T53" fmla="*/ 90 h 336"/>
                <a:gd name="T54" fmla="*/ 0 w 447"/>
                <a:gd name="T55" fmla="*/ 112 h 336"/>
                <a:gd name="T56" fmla="*/ 0 w 447"/>
                <a:gd name="T57" fmla="*/ 223 h 336"/>
                <a:gd name="T58" fmla="*/ 1 w 447"/>
                <a:gd name="T59" fmla="*/ 246 h 336"/>
                <a:gd name="T60" fmla="*/ 8 w 447"/>
                <a:gd name="T61" fmla="*/ 267 h 336"/>
                <a:gd name="T62" fmla="*/ 17 w 447"/>
                <a:gd name="T63" fmla="*/ 286 h 336"/>
                <a:gd name="T64" fmla="*/ 32 w 447"/>
                <a:gd name="T65" fmla="*/ 303 h 336"/>
                <a:gd name="T66" fmla="*/ 49 w 447"/>
                <a:gd name="T67" fmla="*/ 317 h 336"/>
                <a:gd name="T68" fmla="*/ 68 w 447"/>
                <a:gd name="T69" fmla="*/ 327 h 336"/>
                <a:gd name="T70" fmla="*/ 90 w 447"/>
                <a:gd name="T71" fmla="*/ 333 h 336"/>
                <a:gd name="T72" fmla="*/ 111 w 447"/>
                <a:gd name="T73" fmla="*/ 336 h 3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47"/>
                <a:gd name="T112" fmla="*/ 0 h 336"/>
                <a:gd name="T113" fmla="*/ 447 w 447"/>
                <a:gd name="T114" fmla="*/ 336 h 3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47" h="336">
                  <a:moveTo>
                    <a:pt x="111" y="336"/>
                  </a:moveTo>
                  <a:lnTo>
                    <a:pt x="335" y="336"/>
                  </a:lnTo>
                  <a:lnTo>
                    <a:pt x="356" y="333"/>
                  </a:lnTo>
                  <a:lnTo>
                    <a:pt x="377" y="327"/>
                  </a:lnTo>
                  <a:lnTo>
                    <a:pt x="398" y="317"/>
                  </a:lnTo>
                  <a:lnTo>
                    <a:pt x="414" y="303"/>
                  </a:lnTo>
                  <a:lnTo>
                    <a:pt x="428" y="286"/>
                  </a:lnTo>
                  <a:lnTo>
                    <a:pt x="438" y="267"/>
                  </a:lnTo>
                  <a:lnTo>
                    <a:pt x="445" y="246"/>
                  </a:lnTo>
                  <a:lnTo>
                    <a:pt x="447" y="223"/>
                  </a:lnTo>
                  <a:lnTo>
                    <a:pt x="447" y="112"/>
                  </a:lnTo>
                  <a:lnTo>
                    <a:pt x="445" y="90"/>
                  </a:lnTo>
                  <a:lnTo>
                    <a:pt x="438" y="70"/>
                  </a:lnTo>
                  <a:lnTo>
                    <a:pt x="428" y="50"/>
                  </a:lnTo>
                  <a:lnTo>
                    <a:pt x="414" y="33"/>
                  </a:lnTo>
                  <a:lnTo>
                    <a:pt x="398" y="19"/>
                  </a:lnTo>
                  <a:lnTo>
                    <a:pt x="377" y="10"/>
                  </a:lnTo>
                  <a:lnTo>
                    <a:pt x="356" y="3"/>
                  </a:lnTo>
                  <a:lnTo>
                    <a:pt x="335" y="0"/>
                  </a:lnTo>
                  <a:lnTo>
                    <a:pt x="111" y="0"/>
                  </a:lnTo>
                  <a:lnTo>
                    <a:pt x="90" y="3"/>
                  </a:lnTo>
                  <a:lnTo>
                    <a:pt x="68" y="10"/>
                  </a:lnTo>
                  <a:lnTo>
                    <a:pt x="49" y="19"/>
                  </a:lnTo>
                  <a:lnTo>
                    <a:pt x="32" y="33"/>
                  </a:lnTo>
                  <a:lnTo>
                    <a:pt x="17" y="50"/>
                  </a:lnTo>
                  <a:lnTo>
                    <a:pt x="8" y="70"/>
                  </a:lnTo>
                  <a:lnTo>
                    <a:pt x="1" y="90"/>
                  </a:lnTo>
                  <a:lnTo>
                    <a:pt x="0" y="112"/>
                  </a:lnTo>
                  <a:lnTo>
                    <a:pt x="0" y="223"/>
                  </a:lnTo>
                  <a:lnTo>
                    <a:pt x="1" y="246"/>
                  </a:lnTo>
                  <a:lnTo>
                    <a:pt x="8" y="267"/>
                  </a:lnTo>
                  <a:lnTo>
                    <a:pt x="17" y="286"/>
                  </a:lnTo>
                  <a:lnTo>
                    <a:pt x="32" y="303"/>
                  </a:lnTo>
                  <a:lnTo>
                    <a:pt x="49" y="317"/>
                  </a:lnTo>
                  <a:lnTo>
                    <a:pt x="68" y="327"/>
                  </a:lnTo>
                  <a:lnTo>
                    <a:pt x="90" y="333"/>
                  </a:lnTo>
                  <a:lnTo>
                    <a:pt x="111" y="336"/>
                  </a:lnTo>
                  <a:close/>
                </a:path>
              </a:pathLst>
            </a:custGeom>
            <a:solidFill>
              <a:srgbClr val="FFFFFF"/>
            </a:solidFill>
            <a:ln w="7938">
              <a:solidFill>
                <a:srgbClr val="000000"/>
              </a:solidFill>
              <a:prstDash val="solid"/>
              <a:round/>
              <a:headEnd/>
              <a:tailEnd/>
            </a:ln>
          </p:spPr>
          <p:txBody>
            <a:bodyPr/>
            <a:lstStyle/>
            <a:p>
              <a:endParaRPr lang="en-US"/>
            </a:p>
          </p:txBody>
        </p:sp>
        <p:sp>
          <p:nvSpPr>
            <p:cNvPr id="27687" name="Rectangle 16"/>
            <p:cNvSpPr>
              <a:spLocks noChangeArrowheads="1"/>
            </p:cNvSpPr>
            <p:nvPr/>
          </p:nvSpPr>
          <p:spPr bwMode="auto">
            <a:xfrm>
              <a:off x="2032" y="3409"/>
              <a:ext cx="221"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500">
                  <a:solidFill>
                    <a:srgbClr val="000000"/>
                  </a:solidFill>
                  <a:latin typeface="Arial" pitchFamily="34" charset="0"/>
                </a:rPr>
                <a:t>E</a:t>
              </a:r>
              <a:endParaRPr lang="en-US"/>
            </a:p>
          </p:txBody>
        </p:sp>
        <p:sp>
          <p:nvSpPr>
            <p:cNvPr id="27688" name="Freeform 19"/>
            <p:cNvSpPr>
              <a:spLocks/>
            </p:cNvSpPr>
            <p:nvPr/>
          </p:nvSpPr>
          <p:spPr bwMode="auto">
            <a:xfrm>
              <a:off x="1483" y="3053"/>
              <a:ext cx="340" cy="474"/>
            </a:xfrm>
            <a:custGeom>
              <a:avLst/>
              <a:gdLst>
                <a:gd name="T0" fmla="*/ 0 w 340"/>
                <a:gd name="T1" fmla="*/ 0 h 474"/>
                <a:gd name="T2" fmla="*/ 91 w 340"/>
                <a:gd name="T3" fmla="*/ 0 h 474"/>
                <a:gd name="T4" fmla="*/ 111 w 340"/>
                <a:gd name="T5" fmla="*/ 1 h 474"/>
                <a:gd name="T6" fmla="*/ 130 w 340"/>
                <a:gd name="T7" fmla="*/ 8 h 474"/>
                <a:gd name="T8" fmla="*/ 147 w 340"/>
                <a:gd name="T9" fmla="*/ 19 h 474"/>
                <a:gd name="T10" fmla="*/ 162 w 340"/>
                <a:gd name="T11" fmla="*/ 33 h 474"/>
                <a:gd name="T12" fmla="*/ 173 w 340"/>
                <a:gd name="T13" fmla="*/ 51 h 474"/>
                <a:gd name="T14" fmla="*/ 179 w 340"/>
                <a:gd name="T15" fmla="*/ 70 h 474"/>
                <a:gd name="T16" fmla="*/ 181 w 340"/>
                <a:gd name="T17" fmla="*/ 90 h 474"/>
                <a:gd name="T18" fmla="*/ 181 w 340"/>
                <a:gd name="T19" fmla="*/ 370 h 474"/>
                <a:gd name="T20" fmla="*/ 183 w 340"/>
                <a:gd name="T21" fmla="*/ 390 h 474"/>
                <a:gd name="T22" fmla="*/ 189 w 340"/>
                <a:gd name="T23" fmla="*/ 409 h 474"/>
                <a:gd name="T24" fmla="*/ 199 w 340"/>
                <a:gd name="T25" fmla="*/ 428 h 474"/>
                <a:gd name="T26" fmla="*/ 212 w 340"/>
                <a:gd name="T27" fmla="*/ 443 h 474"/>
                <a:gd name="T28" fmla="*/ 228 w 340"/>
                <a:gd name="T29" fmla="*/ 456 h 474"/>
                <a:gd name="T30" fmla="*/ 246 w 340"/>
                <a:gd name="T31" fmla="*/ 466 h 474"/>
                <a:gd name="T32" fmla="*/ 266 w 340"/>
                <a:gd name="T33" fmla="*/ 472 h 474"/>
                <a:gd name="T34" fmla="*/ 286 w 340"/>
                <a:gd name="T35" fmla="*/ 474 h 474"/>
                <a:gd name="T36" fmla="*/ 340 w 340"/>
                <a:gd name="T37" fmla="*/ 474 h 47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40"/>
                <a:gd name="T58" fmla="*/ 0 h 474"/>
                <a:gd name="T59" fmla="*/ 340 w 340"/>
                <a:gd name="T60" fmla="*/ 474 h 47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40" h="474">
                  <a:moveTo>
                    <a:pt x="0" y="0"/>
                  </a:moveTo>
                  <a:lnTo>
                    <a:pt x="91" y="0"/>
                  </a:lnTo>
                  <a:lnTo>
                    <a:pt x="111" y="1"/>
                  </a:lnTo>
                  <a:lnTo>
                    <a:pt x="130" y="8"/>
                  </a:lnTo>
                  <a:lnTo>
                    <a:pt x="147" y="19"/>
                  </a:lnTo>
                  <a:lnTo>
                    <a:pt x="162" y="33"/>
                  </a:lnTo>
                  <a:lnTo>
                    <a:pt x="173" y="51"/>
                  </a:lnTo>
                  <a:lnTo>
                    <a:pt x="179" y="70"/>
                  </a:lnTo>
                  <a:lnTo>
                    <a:pt x="181" y="90"/>
                  </a:lnTo>
                  <a:lnTo>
                    <a:pt x="181" y="370"/>
                  </a:lnTo>
                  <a:lnTo>
                    <a:pt x="183" y="390"/>
                  </a:lnTo>
                  <a:lnTo>
                    <a:pt x="189" y="409"/>
                  </a:lnTo>
                  <a:lnTo>
                    <a:pt x="199" y="428"/>
                  </a:lnTo>
                  <a:lnTo>
                    <a:pt x="212" y="443"/>
                  </a:lnTo>
                  <a:lnTo>
                    <a:pt x="228" y="456"/>
                  </a:lnTo>
                  <a:lnTo>
                    <a:pt x="246" y="466"/>
                  </a:lnTo>
                  <a:lnTo>
                    <a:pt x="266" y="472"/>
                  </a:lnTo>
                  <a:lnTo>
                    <a:pt x="286" y="474"/>
                  </a:lnTo>
                  <a:lnTo>
                    <a:pt x="340" y="474"/>
                  </a:lnTo>
                </a:path>
              </a:pathLst>
            </a:custGeom>
            <a:noFill/>
            <a:ln w="2222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689" name="Freeform 20"/>
            <p:cNvSpPr>
              <a:spLocks/>
            </p:cNvSpPr>
            <p:nvPr/>
          </p:nvSpPr>
          <p:spPr bwMode="auto">
            <a:xfrm>
              <a:off x="1810" y="3463"/>
              <a:ext cx="65" cy="128"/>
            </a:xfrm>
            <a:custGeom>
              <a:avLst/>
              <a:gdLst>
                <a:gd name="T0" fmla="*/ 0 w 65"/>
                <a:gd name="T1" fmla="*/ 0 h 128"/>
                <a:gd name="T2" fmla="*/ 65 w 65"/>
                <a:gd name="T3" fmla="*/ 64 h 128"/>
                <a:gd name="T4" fmla="*/ 0 w 65"/>
                <a:gd name="T5" fmla="*/ 128 h 128"/>
                <a:gd name="T6" fmla="*/ 0 w 65"/>
                <a:gd name="T7" fmla="*/ 0 h 128"/>
                <a:gd name="T8" fmla="*/ 0 60000 65536"/>
                <a:gd name="T9" fmla="*/ 0 60000 65536"/>
                <a:gd name="T10" fmla="*/ 0 60000 65536"/>
                <a:gd name="T11" fmla="*/ 0 60000 65536"/>
                <a:gd name="T12" fmla="*/ 0 w 65"/>
                <a:gd name="T13" fmla="*/ 0 h 128"/>
                <a:gd name="T14" fmla="*/ 65 w 65"/>
                <a:gd name="T15" fmla="*/ 128 h 128"/>
              </a:gdLst>
              <a:ahLst/>
              <a:cxnLst>
                <a:cxn ang="T8">
                  <a:pos x="T0" y="T1"/>
                </a:cxn>
                <a:cxn ang="T9">
                  <a:pos x="T2" y="T3"/>
                </a:cxn>
                <a:cxn ang="T10">
                  <a:pos x="T4" y="T5"/>
                </a:cxn>
                <a:cxn ang="T11">
                  <a:pos x="T6" y="T7"/>
                </a:cxn>
              </a:cxnLst>
              <a:rect l="T12" t="T13" r="T14" b="T15"/>
              <a:pathLst>
                <a:path w="65" h="128">
                  <a:moveTo>
                    <a:pt x="0" y="0"/>
                  </a:moveTo>
                  <a:lnTo>
                    <a:pt x="65" y="64"/>
                  </a:lnTo>
                  <a:lnTo>
                    <a:pt x="0" y="12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5" name="Group 43"/>
          <p:cNvGrpSpPr>
            <a:grpSpLocks/>
          </p:cNvGrpSpPr>
          <p:nvPr/>
        </p:nvGrpSpPr>
        <p:grpSpPr bwMode="auto">
          <a:xfrm>
            <a:off x="3686175" y="3959225"/>
            <a:ext cx="1243013" cy="533400"/>
            <a:chOff x="2322" y="2494"/>
            <a:chExt cx="783" cy="336"/>
          </a:xfrm>
        </p:grpSpPr>
        <p:sp>
          <p:nvSpPr>
            <p:cNvPr id="27682" name="Freeform 11"/>
            <p:cNvSpPr>
              <a:spLocks/>
            </p:cNvSpPr>
            <p:nvPr/>
          </p:nvSpPr>
          <p:spPr bwMode="auto">
            <a:xfrm>
              <a:off x="2657" y="2494"/>
              <a:ext cx="448" cy="336"/>
            </a:xfrm>
            <a:custGeom>
              <a:avLst/>
              <a:gdLst>
                <a:gd name="T0" fmla="*/ 113 w 448"/>
                <a:gd name="T1" fmla="*/ 336 h 336"/>
                <a:gd name="T2" fmla="*/ 335 w 448"/>
                <a:gd name="T3" fmla="*/ 336 h 336"/>
                <a:gd name="T4" fmla="*/ 358 w 448"/>
                <a:gd name="T5" fmla="*/ 334 h 336"/>
                <a:gd name="T6" fmla="*/ 379 w 448"/>
                <a:gd name="T7" fmla="*/ 326 h 336"/>
                <a:gd name="T8" fmla="*/ 398 w 448"/>
                <a:gd name="T9" fmla="*/ 317 h 336"/>
                <a:gd name="T10" fmla="*/ 415 w 448"/>
                <a:gd name="T11" fmla="*/ 303 h 336"/>
                <a:gd name="T12" fmla="*/ 429 w 448"/>
                <a:gd name="T13" fmla="*/ 286 h 336"/>
                <a:gd name="T14" fmla="*/ 440 w 448"/>
                <a:gd name="T15" fmla="*/ 266 h 336"/>
                <a:gd name="T16" fmla="*/ 446 w 448"/>
                <a:gd name="T17" fmla="*/ 245 h 336"/>
                <a:gd name="T18" fmla="*/ 448 w 448"/>
                <a:gd name="T19" fmla="*/ 224 h 336"/>
                <a:gd name="T20" fmla="*/ 448 w 448"/>
                <a:gd name="T21" fmla="*/ 113 h 336"/>
                <a:gd name="T22" fmla="*/ 446 w 448"/>
                <a:gd name="T23" fmla="*/ 90 h 336"/>
                <a:gd name="T24" fmla="*/ 440 w 448"/>
                <a:gd name="T25" fmla="*/ 69 h 336"/>
                <a:gd name="T26" fmla="*/ 429 w 448"/>
                <a:gd name="T27" fmla="*/ 50 h 336"/>
                <a:gd name="T28" fmla="*/ 415 w 448"/>
                <a:gd name="T29" fmla="*/ 33 h 336"/>
                <a:gd name="T30" fmla="*/ 398 w 448"/>
                <a:gd name="T31" fmla="*/ 19 h 336"/>
                <a:gd name="T32" fmla="*/ 379 w 448"/>
                <a:gd name="T33" fmla="*/ 9 h 336"/>
                <a:gd name="T34" fmla="*/ 358 w 448"/>
                <a:gd name="T35" fmla="*/ 3 h 336"/>
                <a:gd name="T36" fmla="*/ 335 w 448"/>
                <a:gd name="T37" fmla="*/ 0 h 336"/>
                <a:gd name="T38" fmla="*/ 113 w 448"/>
                <a:gd name="T39" fmla="*/ 0 h 336"/>
                <a:gd name="T40" fmla="*/ 90 w 448"/>
                <a:gd name="T41" fmla="*/ 3 h 336"/>
                <a:gd name="T42" fmla="*/ 69 w 448"/>
                <a:gd name="T43" fmla="*/ 9 h 336"/>
                <a:gd name="T44" fmla="*/ 50 w 448"/>
                <a:gd name="T45" fmla="*/ 19 h 336"/>
                <a:gd name="T46" fmla="*/ 34 w 448"/>
                <a:gd name="T47" fmla="*/ 33 h 336"/>
                <a:gd name="T48" fmla="*/ 19 w 448"/>
                <a:gd name="T49" fmla="*/ 50 h 336"/>
                <a:gd name="T50" fmla="*/ 9 w 448"/>
                <a:gd name="T51" fmla="*/ 69 h 336"/>
                <a:gd name="T52" fmla="*/ 3 w 448"/>
                <a:gd name="T53" fmla="*/ 90 h 336"/>
                <a:gd name="T54" fmla="*/ 0 w 448"/>
                <a:gd name="T55" fmla="*/ 113 h 336"/>
                <a:gd name="T56" fmla="*/ 0 w 448"/>
                <a:gd name="T57" fmla="*/ 224 h 336"/>
                <a:gd name="T58" fmla="*/ 3 w 448"/>
                <a:gd name="T59" fmla="*/ 245 h 336"/>
                <a:gd name="T60" fmla="*/ 9 w 448"/>
                <a:gd name="T61" fmla="*/ 266 h 336"/>
                <a:gd name="T62" fmla="*/ 19 w 448"/>
                <a:gd name="T63" fmla="*/ 286 h 336"/>
                <a:gd name="T64" fmla="*/ 34 w 448"/>
                <a:gd name="T65" fmla="*/ 303 h 336"/>
                <a:gd name="T66" fmla="*/ 50 w 448"/>
                <a:gd name="T67" fmla="*/ 317 h 336"/>
                <a:gd name="T68" fmla="*/ 69 w 448"/>
                <a:gd name="T69" fmla="*/ 326 h 336"/>
                <a:gd name="T70" fmla="*/ 90 w 448"/>
                <a:gd name="T71" fmla="*/ 334 h 336"/>
                <a:gd name="T72" fmla="*/ 113 w 448"/>
                <a:gd name="T73" fmla="*/ 336 h 3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48"/>
                <a:gd name="T112" fmla="*/ 0 h 336"/>
                <a:gd name="T113" fmla="*/ 448 w 448"/>
                <a:gd name="T114" fmla="*/ 336 h 3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48" h="336">
                  <a:moveTo>
                    <a:pt x="113" y="336"/>
                  </a:moveTo>
                  <a:lnTo>
                    <a:pt x="335" y="336"/>
                  </a:lnTo>
                  <a:lnTo>
                    <a:pt x="358" y="334"/>
                  </a:lnTo>
                  <a:lnTo>
                    <a:pt x="379" y="326"/>
                  </a:lnTo>
                  <a:lnTo>
                    <a:pt x="398" y="317"/>
                  </a:lnTo>
                  <a:lnTo>
                    <a:pt x="415" y="303"/>
                  </a:lnTo>
                  <a:lnTo>
                    <a:pt x="429" y="286"/>
                  </a:lnTo>
                  <a:lnTo>
                    <a:pt x="440" y="266"/>
                  </a:lnTo>
                  <a:lnTo>
                    <a:pt x="446" y="245"/>
                  </a:lnTo>
                  <a:lnTo>
                    <a:pt x="448" y="224"/>
                  </a:lnTo>
                  <a:lnTo>
                    <a:pt x="448" y="113"/>
                  </a:lnTo>
                  <a:lnTo>
                    <a:pt x="446" y="90"/>
                  </a:lnTo>
                  <a:lnTo>
                    <a:pt x="440" y="69"/>
                  </a:lnTo>
                  <a:lnTo>
                    <a:pt x="429" y="50"/>
                  </a:lnTo>
                  <a:lnTo>
                    <a:pt x="415" y="33"/>
                  </a:lnTo>
                  <a:lnTo>
                    <a:pt x="398" y="19"/>
                  </a:lnTo>
                  <a:lnTo>
                    <a:pt x="379" y="9"/>
                  </a:lnTo>
                  <a:lnTo>
                    <a:pt x="358" y="3"/>
                  </a:lnTo>
                  <a:lnTo>
                    <a:pt x="335" y="0"/>
                  </a:lnTo>
                  <a:lnTo>
                    <a:pt x="113" y="0"/>
                  </a:lnTo>
                  <a:lnTo>
                    <a:pt x="90" y="3"/>
                  </a:lnTo>
                  <a:lnTo>
                    <a:pt x="69" y="9"/>
                  </a:lnTo>
                  <a:lnTo>
                    <a:pt x="50" y="19"/>
                  </a:lnTo>
                  <a:lnTo>
                    <a:pt x="34" y="33"/>
                  </a:lnTo>
                  <a:lnTo>
                    <a:pt x="19" y="50"/>
                  </a:lnTo>
                  <a:lnTo>
                    <a:pt x="9" y="69"/>
                  </a:lnTo>
                  <a:lnTo>
                    <a:pt x="3" y="90"/>
                  </a:lnTo>
                  <a:lnTo>
                    <a:pt x="0" y="113"/>
                  </a:lnTo>
                  <a:lnTo>
                    <a:pt x="0" y="224"/>
                  </a:lnTo>
                  <a:lnTo>
                    <a:pt x="3" y="245"/>
                  </a:lnTo>
                  <a:lnTo>
                    <a:pt x="9" y="266"/>
                  </a:lnTo>
                  <a:lnTo>
                    <a:pt x="19" y="286"/>
                  </a:lnTo>
                  <a:lnTo>
                    <a:pt x="34" y="303"/>
                  </a:lnTo>
                  <a:lnTo>
                    <a:pt x="50" y="317"/>
                  </a:lnTo>
                  <a:lnTo>
                    <a:pt x="69" y="326"/>
                  </a:lnTo>
                  <a:lnTo>
                    <a:pt x="90" y="334"/>
                  </a:lnTo>
                  <a:lnTo>
                    <a:pt x="113" y="336"/>
                  </a:lnTo>
                  <a:close/>
                </a:path>
              </a:pathLst>
            </a:custGeom>
            <a:solidFill>
              <a:srgbClr val="FFFFFF"/>
            </a:solidFill>
            <a:ln w="7938">
              <a:solidFill>
                <a:srgbClr val="000000"/>
              </a:solidFill>
              <a:prstDash val="solid"/>
              <a:round/>
              <a:headEnd/>
              <a:tailEnd/>
            </a:ln>
          </p:spPr>
          <p:txBody>
            <a:bodyPr/>
            <a:lstStyle/>
            <a:p>
              <a:endParaRPr lang="en-US"/>
            </a:p>
          </p:txBody>
        </p:sp>
        <p:sp>
          <p:nvSpPr>
            <p:cNvPr id="27683" name="Rectangle 12"/>
            <p:cNvSpPr>
              <a:spLocks noChangeArrowheads="1"/>
            </p:cNvSpPr>
            <p:nvPr/>
          </p:nvSpPr>
          <p:spPr bwMode="auto">
            <a:xfrm>
              <a:off x="2810" y="2544"/>
              <a:ext cx="233"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500">
                  <a:solidFill>
                    <a:srgbClr val="000000"/>
                  </a:solidFill>
                  <a:latin typeface="Arial" pitchFamily="34" charset="0"/>
                </a:rPr>
                <a:t>C</a:t>
              </a:r>
              <a:endParaRPr lang="en-US"/>
            </a:p>
          </p:txBody>
        </p:sp>
        <p:sp>
          <p:nvSpPr>
            <p:cNvPr id="27684" name="Line 21"/>
            <p:cNvSpPr>
              <a:spLocks noChangeShapeType="1"/>
            </p:cNvSpPr>
            <p:nvPr/>
          </p:nvSpPr>
          <p:spPr bwMode="auto">
            <a:xfrm>
              <a:off x="2322" y="2662"/>
              <a:ext cx="284" cy="1"/>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7685" name="Freeform 22"/>
            <p:cNvSpPr>
              <a:spLocks/>
            </p:cNvSpPr>
            <p:nvPr/>
          </p:nvSpPr>
          <p:spPr bwMode="auto">
            <a:xfrm>
              <a:off x="2593" y="2598"/>
              <a:ext cx="64" cy="128"/>
            </a:xfrm>
            <a:custGeom>
              <a:avLst/>
              <a:gdLst>
                <a:gd name="T0" fmla="*/ 0 w 64"/>
                <a:gd name="T1" fmla="*/ 0 h 128"/>
                <a:gd name="T2" fmla="*/ 64 w 64"/>
                <a:gd name="T3" fmla="*/ 64 h 128"/>
                <a:gd name="T4" fmla="*/ 0 w 64"/>
                <a:gd name="T5" fmla="*/ 128 h 128"/>
                <a:gd name="T6" fmla="*/ 0 w 64"/>
                <a:gd name="T7" fmla="*/ 0 h 128"/>
                <a:gd name="T8" fmla="*/ 0 60000 65536"/>
                <a:gd name="T9" fmla="*/ 0 60000 65536"/>
                <a:gd name="T10" fmla="*/ 0 60000 65536"/>
                <a:gd name="T11" fmla="*/ 0 60000 65536"/>
                <a:gd name="T12" fmla="*/ 0 w 64"/>
                <a:gd name="T13" fmla="*/ 0 h 128"/>
                <a:gd name="T14" fmla="*/ 64 w 64"/>
                <a:gd name="T15" fmla="*/ 128 h 128"/>
              </a:gdLst>
              <a:ahLst/>
              <a:cxnLst>
                <a:cxn ang="T8">
                  <a:pos x="T0" y="T1"/>
                </a:cxn>
                <a:cxn ang="T9">
                  <a:pos x="T2" y="T3"/>
                </a:cxn>
                <a:cxn ang="T10">
                  <a:pos x="T4" y="T5"/>
                </a:cxn>
                <a:cxn ang="T11">
                  <a:pos x="T6" y="T7"/>
                </a:cxn>
              </a:cxnLst>
              <a:rect l="T12" t="T13" r="T14" b="T15"/>
              <a:pathLst>
                <a:path w="64" h="128">
                  <a:moveTo>
                    <a:pt x="0" y="0"/>
                  </a:moveTo>
                  <a:lnTo>
                    <a:pt x="64" y="64"/>
                  </a:lnTo>
                  <a:lnTo>
                    <a:pt x="0" y="12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6" name="Group 46"/>
          <p:cNvGrpSpPr>
            <a:grpSpLocks/>
          </p:cNvGrpSpPr>
          <p:nvPr/>
        </p:nvGrpSpPr>
        <p:grpSpPr bwMode="auto">
          <a:xfrm>
            <a:off x="3686175" y="4846638"/>
            <a:ext cx="1243013" cy="752475"/>
            <a:chOff x="2322" y="3053"/>
            <a:chExt cx="783" cy="474"/>
          </a:xfrm>
        </p:grpSpPr>
        <p:sp>
          <p:nvSpPr>
            <p:cNvPr id="27678" name="Freeform 25"/>
            <p:cNvSpPr>
              <a:spLocks/>
            </p:cNvSpPr>
            <p:nvPr/>
          </p:nvSpPr>
          <p:spPr bwMode="auto">
            <a:xfrm>
              <a:off x="2657" y="3053"/>
              <a:ext cx="448" cy="335"/>
            </a:xfrm>
            <a:custGeom>
              <a:avLst/>
              <a:gdLst>
                <a:gd name="T0" fmla="*/ 113 w 448"/>
                <a:gd name="T1" fmla="*/ 335 h 335"/>
                <a:gd name="T2" fmla="*/ 335 w 448"/>
                <a:gd name="T3" fmla="*/ 335 h 335"/>
                <a:gd name="T4" fmla="*/ 358 w 448"/>
                <a:gd name="T5" fmla="*/ 332 h 335"/>
                <a:gd name="T6" fmla="*/ 379 w 448"/>
                <a:gd name="T7" fmla="*/ 326 h 335"/>
                <a:gd name="T8" fmla="*/ 398 w 448"/>
                <a:gd name="T9" fmla="*/ 316 h 335"/>
                <a:gd name="T10" fmla="*/ 415 w 448"/>
                <a:gd name="T11" fmla="*/ 301 h 335"/>
                <a:gd name="T12" fmla="*/ 429 w 448"/>
                <a:gd name="T13" fmla="*/ 285 h 335"/>
                <a:gd name="T14" fmla="*/ 440 w 448"/>
                <a:gd name="T15" fmla="*/ 266 h 335"/>
                <a:gd name="T16" fmla="*/ 446 w 448"/>
                <a:gd name="T17" fmla="*/ 245 h 335"/>
                <a:gd name="T18" fmla="*/ 448 w 448"/>
                <a:gd name="T19" fmla="*/ 223 h 335"/>
                <a:gd name="T20" fmla="*/ 448 w 448"/>
                <a:gd name="T21" fmla="*/ 111 h 335"/>
                <a:gd name="T22" fmla="*/ 446 w 448"/>
                <a:gd name="T23" fmla="*/ 90 h 335"/>
                <a:gd name="T24" fmla="*/ 440 w 448"/>
                <a:gd name="T25" fmla="*/ 69 h 335"/>
                <a:gd name="T26" fmla="*/ 429 w 448"/>
                <a:gd name="T27" fmla="*/ 50 h 335"/>
                <a:gd name="T28" fmla="*/ 415 w 448"/>
                <a:gd name="T29" fmla="*/ 32 h 335"/>
                <a:gd name="T30" fmla="*/ 398 w 448"/>
                <a:gd name="T31" fmla="*/ 18 h 335"/>
                <a:gd name="T32" fmla="*/ 379 w 448"/>
                <a:gd name="T33" fmla="*/ 8 h 335"/>
                <a:gd name="T34" fmla="*/ 358 w 448"/>
                <a:gd name="T35" fmla="*/ 1 h 335"/>
                <a:gd name="T36" fmla="*/ 335 w 448"/>
                <a:gd name="T37" fmla="*/ 0 h 335"/>
                <a:gd name="T38" fmla="*/ 113 w 448"/>
                <a:gd name="T39" fmla="*/ 0 h 335"/>
                <a:gd name="T40" fmla="*/ 90 w 448"/>
                <a:gd name="T41" fmla="*/ 1 h 335"/>
                <a:gd name="T42" fmla="*/ 69 w 448"/>
                <a:gd name="T43" fmla="*/ 8 h 335"/>
                <a:gd name="T44" fmla="*/ 50 w 448"/>
                <a:gd name="T45" fmla="*/ 18 h 335"/>
                <a:gd name="T46" fmla="*/ 34 w 448"/>
                <a:gd name="T47" fmla="*/ 32 h 335"/>
                <a:gd name="T48" fmla="*/ 19 w 448"/>
                <a:gd name="T49" fmla="*/ 50 h 335"/>
                <a:gd name="T50" fmla="*/ 9 w 448"/>
                <a:gd name="T51" fmla="*/ 69 h 335"/>
                <a:gd name="T52" fmla="*/ 3 w 448"/>
                <a:gd name="T53" fmla="*/ 90 h 335"/>
                <a:gd name="T54" fmla="*/ 0 w 448"/>
                <a:gd name="T55" fmla="*/ 111 h 335"/>
                <a:gd name="T56" fmla="*/ 0 w 448"/>
                <a:gd name="T57" fmla="*/ 223 h 335"/>
                <a:gd name="T58" fmla="*/ 3 w 448"/>
                <a:gd name="T59" fmla="*/ 245 h 335"/>
                <a:gd name="T60" fmla="*/ 9 w 448"/>
                <a:gd name="T61" fmla="*/ 266 h 335"/>
                <a:gd name="T62" fmla="*/ 19 w 448"/>
                <a:gd name="T63" fmla="*/ 285 h 335"/>
                <a:gd name="T64" fmla="*/ 34 w 448"/>
                <a:gd name="T65" fmla="*/ 301 h 335"/>
                <a:gd name="T66" fmla="*/ 50 w 448"/>
                <a:gd name="T67" fmla="*/ 316 h 335"/>
                <a:gd name="T68" fmla="*/ 69 w 448"/>
                <a:gd name="T69" fmla="*/ 326 h 335"/>
                <a:gd name="T70" fmla="*/ 90 w 448"/>
                <a:gd name="T71" fmla="*/ 332 h 335"/>
                <a:gd name="T72" fmla="*/ 113 w 448"/>
                <a:gd name="T73" fmla="*/ 335 h 33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48"/>
                <a:gd name="T112" fmla="*/ 0 h 335"/>
                <a:gd name="T113" fmla="*/ 448 w 448"/>
                <a:gd name="T114" fmla="*/ 335 h 335"/>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48" h="335">
                  <a:moveTo>
                    <a:pt x="113" y="335"/>
                  </a:moveTo>
                  <a:lnTo>
                    <a:pt x="335" y="335"/>
                  </a:lnTo>
                  <a:lnTo>
                    <a:pt x="358" y="332"/>
                  </a:lnTo>
                  <a:lnTo>
                    <a:pt x="379" y="326"/>
                  </a:lnTo>
                  <a:lnTo>
                    <a:pt x="398" y="316"/>
                  </a:lnTo>
                  <a:lnTo>
                    <a:pt x="415" y="301"/>
                  </a:lnTo>
                  <a:lnTo>
                    <a:pt x="429" y="285"/>
                  </a:lnTo>
                  <a:lnTo>
                    <a:pt x="440" y="266"/>
                  </a:lnTo>
                  <a:lnTo>
                    <a:pt x="446" y="245"/>
                  </a:lnTo>
                  <a:lnTo>
                    <a:pt x="448" y="223"/>
                  </a:lnTo>
                  <a:lnTo>
                    <a:pt x="448" y="111"/>
                  </a:lnTo>
                  <a:lnTo>
                    <a:pt x="446" y="90"/>
                  </a:lnTo>
                  <a:lnTo>
                    <a:pt x="440" y="69"/>
                  </a:lnTo>
                  <a:lnTo>
                    <a:pt x="429" y="50"/>
                  </a:lnTo>
                  <a:lnTo>
                    <a:pt x="415" y="32"/>
                  </a:lnTo>
                  <a:lnTo>
                    <a:pt x="398" y="18"/>
                  </a:lnTo>
                  <a:lnTo>
                    <a:pt x="379" y="8"/>
                  </a:lnTo>
                  <a:lnTo>
                    <a:pt x="358" y="1"/>
                  </a:lnTo>
                  <a:lnTo>
                    <a:pt x="335" y="0"/>
                  </a:lnTo>
                  <a:lnTo>
                    <a:pt x="113" y="0"/>
                  </a:lnTo>
                  <a:lnTo>
                    <a:pt x="90" y="1"/>
                  </a:lnTo>
                  <a:lnTo>
                    <a:pt x="69" y="8"/>
                  </a:lnTo>
                  <a:lnTo>
                    <a:pt x="50" y="18"/>
                  </a:lnTo>
                  <a:lnTo>
                    <a:pt x="34" y="32"/>
                  </a:lnTo>
                  <a:lnTo>
                    <a:pt x="19" y="50"/>
                  </a:lnTo>
                  <a:lnTo>
                    <a:pt x="9" y="69"/>
                  </a:lnTo>
                  <a:lnTo>
                    <a:pt x="3" y="90"/>
                  </a:lnTo>
                  <a:lnTo>
                    <a:pt x="0" y="111"/>
                  </a:lnTo>
                  <a:lnTo>
                    <a:pt x="0" y="223"/>
                  </a:lnTo>
                  <a:lnTo>
                    <a:pt x="3" y="245"/>
                  </a:lnTo>
                  <a:lnTo>
                    <a:pt x="9" y="266"/>
                  </a:lnTo>
                  <a:lnTo>
                    <a:pt x="19" y="285"/>
                  </a:lnTo>
                  <a:lnTo>
                    <a:pt x="34" y="301"/>
                  </a:lnTo>
                  <a:lnTo>
                    <a:pt x="50" y="316"/>
                  </a:lnTo>
                  <a:lnTo>
                    <a:pt x="69" y="326"/>
                  </a:lnTo>
                  <a:lnTo>
                    <a:pt x="90" y="332"/>
                  </a:lnTo>
                  <a:lnTo>
                    <a:pt x="113" y="335"/>
                  </a:lnTo>
                  <a:close/>
                </a:path>
              </a:pathLst>
            </a:custGeom>
            <a:solidFill>
              <a:srgbClr val="FFFFFF"/>
            </a:solidFill>
            <a:ln w="7938">
              <a:solidFill>
                <a:srgbClr val="000000"/>
              </a:solidFill>
              <a:prstDash val="solid"/>
              <a:round/>
              <a:headEnd/>
              <a:tailEnd/>
            </a:ln>
          </p:spPr>
          <p:txBody>
            <a:bodyPr/>
            <a:lstStyle/>
            <a:p>
              <a:endParaRPr lang="en-US"/>
            </a:p>
          </p:txBody>
        </p:sp>
        <p:sp>
          <p:nvSpPr>
            <p:cNvPr id="27679" name="Rectangle 26"/>
            <p:cNvSpPr>
              <a:spLocks noChangeArrowheads="1"/>
            </p:cNvSpPr>
            <p:nvPr/>
          </p:nvSpPr>
          <p:spPr bwMode="auto">
            <a:xfrm>
              <a:off x="2821" y="3102"/>
              <a:ext cx="211"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500">
                  <a:solidFill>
                    <a:srgbClr val="000000"/>
                  </a:solidFill>
                  <a:latin typeface="Arial" pitchFamily="34" charset="0"/>
                </a:rPr>
                <a:t>F</a:t>
              </a:r>
              <a:endParaRPr lang="en-US"/>
            </a:p>
          </p:txBody>
        </p:sp>
        <p:sp>
          <p:nvSpPr>
            <p:cNvPr id="27680" name="Freeform 29"/>
            <p:cNvSpPr>
              <a:spLocks/>
            </p:cNvSpPr>
            <p:nvPr/>
          </p:nvSpPr>
          <p:spPr bwMode="auto">
            <a:xfrm>
              <a:off x="2322" y="3220"/>
              <a:ext cx="284" cy="307"/>
            </a:xfrm>
            <a:custGeom>
              <a:avLst/>
              <a:gdLst>
                <a:gd name="T0" fmla="*/ 0 w 284"/>
                <a:gd name="T1" fmla="*/ 307 h 307"/>
                <a:gd name="T2" fmla="*/ 83 w 284"/>
                <a:gd name="T3" fmla="*/ 307 h 307"/>
                <a:gd name="T4" fmla="*/ 102 w 284"/>
                <a:gd name="T5" fmla="*/ 305 h 307"/>
                <a:gd name="T6" fmla="*/ 120 w 284"/>
                <a:gd name="T7" fmla="*/ 299 h 307"/>
                <a:gd name="T8" fmla="*/ 136 w 284"/>
                <a:gd name="T9" fmla="*/ 289 h 307"/>
                <a:gd name="T10" fmla="*/ 149 w 284"/>
                <a:gd name="T11" fmla="*/ 275 h 307"/>
                <a:gd name="T12" fmla="*/ 159 w 284"/>
                <a:gd name="T13" fmla="*/ 260 h 307"/>
                <a:gd name="T14" fmla="*/ 165 w 284"/>
                <a:gd name="T15" fmla="*/ 242 h 307"/>
                <a:gd name="T16" fmla="*/ 167 w 284"/>
                <a:gd name="T17" fmla="*/ 223 h 307"/>
                <a:gd name="T18" fmla="*/ 167 w 284"/>
                <a:gd name="T19" fmla="*/ 84 h 307"/>
                <a:gd name="T20" fmla="*/ 170 w 284"/>
                <a:gd name="T21" fmla="*/ 65 h 307"/>
                <a:gd name="T22" fmla="*/ 176 w 284"/>
                <a:gd name="T23" fmla="*/ 47 h 307"/>
                <a:gd name="T24" fmla="*/ 186 w 284"/>
                <a:gd name="T25" fmla="*/ 32 h 307"/>
                <a:gd name="T26" fmla="*/ 199 w 284"/>
                <a:gd name="T27" fmla="*/ 19 h 307"/>
                <a:gd name="T28" fmla="*/ 215 w 284"/>
                <a:gd name="T29" fmla="*/ 8 h 307"/>
                <a:gd name="T30" fmla="*/ 232 w 284"/>
                <a:gd name="T31" fmla="*/ 2 h 307"/>
                <a:gd name="T32" fmla="*/ 251 w 284"/>
                <a:gd name="T33" fmla="*/ 0 h 307"/>
                <a:gd name="T34" fmla="*/ 284 w 284"/>
                <a:gd name="T35" fmla="*/ 0 h 30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4"/>
                <a:gd name="T55" fmla="*/ 0 h 307"/>
                <a:gd name="T56" fmla="*/ 284 w 284"/>
                <a:gd name="T57" fmla="*/ 307 h 30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4" h="307">
                  <a:moveTo>
                    <a:pt x="0" y="307"/>
                  </a:moveTo>
                  <a:lnTo>
                    <a:pt x="83" y="307"/>
                  </a:lnTo>
                  <a:lnTo>
                    <a:pt x="102" y="305"/>
                  </a:lnTo>
                  <a:lnTo>
                    <a:pt x="120" y="299"/>
                  </a:lnTo>
                  <a:lnTo>
                    <a:pt x="136" y="289"/>
                  </a:lnTo>
                  <a:lnTo>
                    <a:pt x="149" y="275"/>
                  </a:lnTo>
                  <a:lnTo>
                    <a:pt x="159" y="260"/>
                  </a:lnTo>
                  <a:lnTo>
                    <a:pt x="165" y="242"/>
                  </a:lnTo>
                  <a:lnTo>
                    <a:pt x="167" y="223"/>
                  </a:lnTo>
                  <a:lnTo>
                    <a:pt x="167" y="84"/>
                  </a:lnTo>
                  <a:lnTo>
                    <a:pt x="170" y="65"/>
                  </a:lnTo>
                  <a:lnTo>
                    <a:pt x="176" y="47"/>
                  </a:lnTo>
                  <a:lnTo>
                    <a:pt x="186" y="32"/>
                  </a:lnTo>
                  <a:lnTo>
                    <a:pt x="199" y="19"/>
                  </a:lnTo>
                  <a:lnTo>
                    <a:pt x="215" y="8"/>
                  </a:lnTo>
                  <a:lnTo>
                    <a:pt x="232" y="2"/>
                  </a:lnTo>
                  <a:lnTo>
                    <a:pt x="251" y="0"/>
                  </a:lnTo>
                  <a:lnTo>
                    <a:pt x="284" y="0"/>
                  </a:lnTo>
                </a:path>
              </a:pathLst>
            </a:custGeom>
            <a:noFill/>
            <a:ln w="2222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681" name="Freeform 30"/>
            <p:cNvSpPr>
              <a:spLocks/>
            </p:cNvSpPr>
            <p:nvPr/>
          </p:nvSpPr>
          <p:spPr bwMode="auto">
            <a:xfrm>
              <a:off x="2593" y="3156"/>
              <a:ext cx="64" cy="128"/>
            </a:xfrm>
            <a:custGeom>
              <a:avLst/>
              <a:gdLst>
                <a:gd name="T0" fmla="*/ 0 w 64"/>
                <a:gd name="T1" fmla="*/ 0 h 128"/>
                <a:gd name="T2" fmla="*/ 64 w 64"/>
                <a:gd name="T3" fmla="*/ 64 h 128"/>
                <a:gd name="T4" fmla="*/ 0 w 64"/>
                <a:gd name="T5" fmla="*/ 128 h 128"/>
                <a:gd name="T6" fmla="*/ 0 w 64"/>
                <a:gd name="T7" fmla="*/ 0 h 128"/>
                <a:gd name="T8" fmla="*/ 0 60000 65536"/>
                <a:gd name="T9" fmla="*/ 0 60000 65536"/>
                <a:gd name="T10" fmla="*/ 0 60000 65536"/>
                <a:gd name="T11" fmla="*/ 0 60000 65536"/>
                <a:gd name="T12" fmla="*/ 0 w 64"/>
                <a:gd name="T13" fmla="*/ 0 h 128"/>
                <a:gd name="T14" fmla="*/ 64 w 64"/>
                <a:gd name="T15" fmla="*/ 128 h 128"/>
              </a:gdLst>
              <a:ahLst/>
              <a:cxnLst>
                <a:cxn ang="T8">
                  <a:pos x="T0" y="T1"/>
                </a:cxn>
                <a:cxn ang="T9">
                  <a:pos x="T2" y="T3"/>
                </a:cxn>
                <a:cxn ang="T10">
                  <a:pos x="T4" y="T5"/>
                </a:cxn>
                <a:cxn ang="T11">
                  <a:pos x="T6" y="T7"/>
                </a:cxn>
              </a:cxnLst>
              <a:rect l="T12" t="T13" r="T14" b="T15"/>
              <a:pathLst>
                <a:path w="64" h="128">
                  <a:moveTo>
                    <a:pt x="0" y="0"/>
                  </a:moveTo>
                  <a:lnTo>
                    <a:pt x="64" y="64"/>
                  </a:lnTo>
                  <a:lnTo>
                    <a:pt x="0" y="12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7" name="Group 47"/>
          <p:cNvGrpSpPr>
            <a:grpSpLocks/>
          </p:cNvGrpSpPr>
          <p:nvPr/>
        </p:nvGrpSpPr>
        <p:grpSpPr bwMode="auto">
          <a:xfrm>
            <a:off x="3686175" y="5599113"/>
            <a:ext cx="1287463" cy="576262"/>
            <a:chOff x="2322" y="3527"/>
            <a:chExt cx="811" cy="363"/>
          </a:xfrm>
        </p:grpSpPr>
        <p:sp>
          <p:nvSpPr>
            <p:cNvPr id="27674" name="Freeform 27"/>
            <p:cNvSpPr>
              <a:spLocks/>
            </p:cNvSpPr>
            <p:nvPr/>
          </p:nvSpPr>
          <p:spPr bwMode="auto">
            <a:xfrm>
              <a:off x="2686" y="3555"/>
              <a:ext cx="447" cy="335"/>
            </a:xfrm>
            <a:custGeom>
              <a:avLst/>
              <a:gdLst>
                <a:gd name="T0" fmla="*/ 111 w 447"/>
                <a:gd name="T1" fmla="*/ 335 h 335"/>
                <a:gd name="T2" fmla="*/ 335 w 447"/>
                <a:gd name="T3" fmla="*/ 335 h 335"/>
                <a:gd name="T4" fmla="*/ 357 w 447"/>
                <a:gd name="T5" fmla="*/ 332 h 335"/>
                <a:gd name="T6" fmla="*/ 378 w 447"/>
                <a:gd name="T7" fmla="*/ 326 h 335"/>
                <a:gd name="T8" fmla="*/ 398 w 447"/>
                <a:gd name="T9" fmla="*/ 316 h 335"/>
                <a:gd name="T10" fmla="*/ 414 w 447"/>
                <a:gd name="T11" fmla="*/ 303 h 335"/>
                <a:gd name="T12" fmla="*/ 428 w 447"/>
                <a:gd name="T13" fmla="*/ 285 h 335"/>
                <a:gd name="T14" fmla="*/ 438 w 447"/>
                <a:gd name="T15" fmla="*/ 266 h 335"/>
                <a:gd name="T16" fmla="*/ 445 w 447"/>
                <a:gd name="T17" fmla="*/ 245 h 335"/>
                <a:gd name="T18" fmla="*/ 447 w 447"/>
                <a:gd name="T19" fmla="*/ 224 h 335"/>
                <a:gd name="T20" fmla="*/ 447 w 447"/>
                <a:gd name="T21" fmla="*/ 111 h 335"/>
                <a:gd name="T22" fmla="*/ 445 w 447"/>
                <a:gd name="T23" fmla="*/ 90 h 335"/>
                <a:gd name="T24" fmla="*/ 438 w 447"/>
                <a:gd name="T25" fmla="*/ 69 h 335"/>
                <a:gd name="T26" fmla="*/ 428 w 447"/>
                <a:gd name="T27" fmla="*/ 50 h 335"/>
                <a:gd name="T28" fmla="*/ 414 w 447"/>
                <a:gd name="T29" fmla="*/ 32 h 335"/>
                <a:gd name="T30" fmla="*/ 398 w 447"/>
                <a:gd name="T31" fmla="*/ 19 h 335"/>
                <a:gd name="T32" fmla="*/ 378 w 447"/>
                <a:gd name="T33" fmla="*/ 9 h 335"/>
                <a:gd name="T34" fmla="*/ 357 w 447"/>
                <a:gd name="T35" fmla="*/ 3 h 335"/>
                <a:gd name="T36" fmla="*/ 335 w 447"/>
                <a:gd name="T37" fmla="*/ 0 h 335"/>
                <a:gd name="T38" fmla="*/ 111 w 447"/>
                <a:gd name="T39" fmla="*/ 0 h 335"/>
                <a:gd name="T40" fmla="*/ 90 w 447"/>
                <a:gd name="T41" fmla="*/ 3 h 335"/>
                <a:gd name="T42" fmla="*/ 68 w 447"/>
                <a:gd name="T43" fmla="*/ 9 h 335"/>
                <a:gd name="T44" fmla="*/ 50 w 447"/>
                <a:gd name="T45" fmla="*/ 19 h 335"/>
                <a:gd name="T46" fmla="*/ 32 w 447"/>
                <a:gd name="T47" fmla="*/ 32 h 335"/>
                <a:gd name="T48" fmla="*/ 19 w 447"/>
                <a:gd name="T49" fmla="*/ 50 h 335"/>
                <a:gd name="T50" fmla="*/ 8 w 447"/>
                <a:gd name="T51" fmla="*/ 69 h 335"/>
                <a:gd name="T52" fmla="*/ 1 w 447"/>
                <a:gd name="T53" fmla="*/ 90 h 335"/>
                <a:gd name="T54" fmla="*/ 0 w 447"/>
                <a:gd name="T55" fmla="*/ 111 h 335"/>
                <a:gd name="T56" fmla="*/ 0 w 447"/>
                <a:gd name="T57" fmla="*/ 224 h 335"/>
                <a:gd name="T58" fmla="*/ 1 w 447"/>
                <a:gd name="T59" fmla="*/ 245 h 335"/>
                <a:gd name="T60" fmla="*/ 8 w 447"/>
                <a:gd name="T61" fmla="*/ 266 h 335"/>
                <a:gd name="T62" fmla="*/ 19 w 447"/>
                <a:gd name="T63" fmla="*/ 285 h 335"/>
                <a:gd name="T64" fmla="*/ 32 w 447"/>
                <a:gd name="T65" fmla="*/ 303 h 335"/>
                <a:gd name="T66" fmla="*/ 50 w 447"/>
                <a:gd name="T67" fmla="*/ 316 h 335"/>
                <a:gd name="T68" fmla="*/ 68 w 447"/>
                <a:gd name="T69" fmla="*/ 326 h 335"/>
                <a:gd name="T70" fmla="*/ 90 w 447"/>
                <a:gd name="T71" fmla="*/ 332 h 335"/>
                <a:gd name="T72" fmla="*/ 111 w 447"/>
                <a:gd name="T73" fmla="*/ 335 h 33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47"/>
                <a:gd name="T112" fmla="*/ 0 h 335"/>
                <a:gd name="T113" fmla="*/ 447 w 447"/>
                <a:gd name="T114" fmla="*/ 335 h 335"/>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47" h="335">
                  <a:moveTo>
                    <a:pt x="111" y="335"/>
                  </a:moveTo>
                  <a:lnTo>
                    <a:pt x="335" y="335"/>
                  </a:lnTo>
                  <a:lnTo>
                    <a:pt x="357" y="332"/>
                  </a:lnTo>
                  <a:lnTo>
                    <a:pt x="378" y="326"/>
                  </a:lnTo>
                  <a:lnTo>
                    <a:pt x="398" y="316"/>
                  </a:lnTo>
                  <a:lnTo>
                    <a:pt x="414" y="303"/>
                  </a:lnTo>
                  <a:lnTo>
                    <a:pt x="428" y="285"/>
                  </a:lnTo>
                  <a:lnTo>
                    <a:pt x="438" y="266"/>
                  </a:lnTo>
                  <a:lnTo>
                    <a:pt x="445" y="245"/>
                  </a:lnTo>
                  <a:lnTo>
                    <a:pt x="447" y="224"/>
                  </a:lnTo>
                  <a:lnTo>
                    <a:pt x="447" y="111"/>
                  </a:lnTo>
                  <a:lnTo>
                    <a:pt x="445" y="90"/>
                  </a:lnTo>
                  <a:lnTo>
                    <a:pt x="438" y="69"/>
                  </a:lnTo>
                  <a:lnTo>
                    <a:pt x="428" y="50"/>
                  </a:lnTo>
                  <a:lnTo>
                    <a:pt x="414" y="32"/>
                  </a:lnTo>
                  <a:lnTo>
                    <a:pt x="398" y="19"/>
                  </a:lnTo>
                  <a:lnTo>
                    <a:pt x="378" y="9"/>
                  </a:lnTo>
                  <a:lnTo>
                    <a:pt x="357" y="3"/>
                  </a:lnTo>
                  <a:lnTo>
                    <a:pt x="335" y="0"/>
                  </a:lnTo>
                  <a:lnTo>
                    <a:pt x="111" y="0"/>
                  </a:lnTo>
                  <a:lnTo>
                    <a:pt x="90" y="3"/>
                  </a:lnTo>
                  <a:lnTo>
                    <a:pt x="68" y="9"/>
                  </a:lnTo>
                  <a:lnTo>
                    <a:pt x="50" y="19"/>
                  </a:lnTo>
                  <a:lnTo>
                    <a:pt x="32" y="32"/>
                  </a:lnTo>
                  <a:lnTo>
                    <a:pt x="19" y="50"/>
                  </a:lnTo>
                  <a:lnTo>
                    <a:pt x="8" y="69"/>
                  </a:lnTo>
                  <a:lnTo>
                    <a:pt x="1" y="90"/>
                  </a:lnTo>
                  <a:lnTo>
                    <a:pt x="0" y="111"/>
                  </a:lnTo>
                  <a:lnTo>
                    <a:pt x="0" y="224"/>
                  </a:lnTo>
                  <a:lnTo>
                    <a:pt x="1" y="245"/>
                  </a:lnTo>
                  <a:lnTo>
                    <a:pt x="8" y="266"/>
                  </a:lnTo>
                  <a:lnTo>
                    <a:pt x="19" y="285"/>
                  </a:lnTo>
                  <a:lnTo>
                    <a:pt x="32" y="303"/>
                  </a:lnTo>
                  <a:lnTo>
                    <a:pt x="50" y="316"/>
                  </a:lnTo>
                  <a:lnTo>
                    <a:pt x="68" y="326"/>
                  </a:lnTo>
                  <a:lnTo>
                    <a:pt x="90" y="332"/>
                  </a:lnTo>
                  <a:lnTo>
                    <a:pt x="111" y="335"/>
                  </a:lnTo>
                  <a:close/>
                </a:path>
              </a:pathLst>
            </a:custGeom>
            <a:solidFill>
              <a:srgbClr val="FFFFFF"/>
            </a:solidFill>
            <a:ln w="7938">
              <a:solidFill>
                <a:srgbClr val="000000"/>
              </a:solidFill>
              <a:prstDash val="solid"/>
              <a:round/>
              <a:headEnd/>
              <a:tailEnd/>
            </a:ln>
          </p:spPr>
          <p:txBody>
            <a:bodyPr/>
            <a:lstStyle/>
            <a:p>
              <a:endParaRPr lang="en-US"/>
            </a:p>
          </p:txBody>
        </p:sp>
        <p:sp>
          <p:nvSpPr>
            <p:cNvPr id="27675" name="Rectangle 28"/>
            <p:cNvSpPr>
              <a:spLocks noChangeArrowheads="1"/>
            </p:cNvSpPr>
            <p:nvPr/>
          </p:nvSpPr>
          <p:spPr bwMode="auto">
            <a:xfrm>
              <a:off x="2833" y="3605"/>
              <a:ext cx="245"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500">
                  <a:solidFill>
                    <a:srgbClr val="000000"/>
                  </a:solidFill>
                  <a:latin typeface="Arial" pitchFamily="34" charset="0"/>
                </a:rPr>
                <a:t>G</a:t>
              </a:r>
              <a:endParaRPr lang="en-US"/>
            </a:p>
          </p:txBody>
        </p:sp>
        <p:sp>
          <p:nvSpPr>
            <p:cNvPr id="27676" name="Freeform 33"/>
            <p:cNvSpPr>
              <a:spLocks/>
            </p:cNvSpPr>
            <p:nvPr/>
          </p:nvSpPr>
          <p:spPr bwMode="auto">
            <a:xfrm>
              <a:off x="2322" y="3527"/>
              <a:ext cx="312" cy="196"/>
            </a:xfrm>
            <a:custGeom>
              <a:avLst/>
              <a:gdLst>
                <a:gd name="T0" fmla="*/ 0 w 312"/>
                <a:gd name="T1" fmla="*/ 0 h 196"/>
                <a:gd name="T2" fmla="*/ 97 w 312"/>
                <a:gd name="T3" fmla="*/ 0 h 196"/>
                <a:gd name="T4" fmla="*/ 116 w 312"/>
                <a:gd name="T5" fmla="*/ 2 h 196"/>
                <a:gd name="T6" fmla="*/ 135 w 312"/>
                <a:gd name="T7" fmla="*/ 7 h 196"/>
                <a:gd name="T8" fmla="*/ 152 w 312"/>
                <a:gd name="T9" fmla="*/ 16 h 196"/>
                <a:gd name="T10" fmla="*/ 167 w 312"/>
                <a:gd name="T11" fmla="*/ 28 h 196"/>
                <a:gd name="T12" fmla="*/ 179 w 312"/>
                <a:gd name="T13" fmla="*/ 44 h 196"/>
                <a:gd name="T14" fmla="*/ 189 w 312"/>
                <a:gd name="T15" fmla="*/ 60 h 196"/>
                <a:gd name="T16" fmla="*/ 193 w 312"/>
                <a:gd name="T17" fmla="*/ 79 h 196"/>
                <a:gd name="T18" fmla="*/ 196 w 312"/>
                <a:gd name="T19" fmla="*/ 98 h 196"/>
                <a:gd name="T20" fmla="*/ 196 w 312"/>
                <a:gd name="T21" fmla="*/ 112 h 196"/>
                <a:gd name="T22" fmla="*/ 198 w 312"/>
                <a:gd name="T23" fmla="*/ 130 h 196"/>
                <a:gd name="T24" fmla="*/ 204 w 312"/>
                <a:gd name="T25" fmla="*/ 148 h 196"/>
                <a:gd name="T26" fmla="*/ 213 w 312"/>
                <a:gd name="T27" fmla="*/ 164 h 196"/>
                <a:gd name="T28" fmla="*/ 228 w 312"/>
                <a:gd name="T29" fmla="*/ 177 h 196"/>
                <a:gd name="T30" fmla="*/ 243 w 312"/>
                <a:gd name="T31" fmla="*/ 188 h 196"/>
                <a:gd name="T32" fmla="*/ 261 w 312"/>
                <a:gd name="T33" fmla="*/ 194 h 196"/>
                <a:gd name="T34" fmla="*/ 280 w 312"/>
                <a:gd name="T35" fmla="*/ 196 h 196"/>
                <a:gd name="T36" fmla="*/ 312 w 312"/>
                <a:gd name="T37" fmla="*/ 196 h 19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96"/>
                <a:gd name="T59" fmla="*/ 312 w 312"/>
                <a:gd name="T60" fmla="*/ 196 h 19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96">
                  <a:moveTo>
                    <a:pt x="0" y="0"/>
                  </a:moveTo>
                  <a:lnTo>
                    <a:pt x="97" y="0"/>
                  </a:lnTo>
                  <a:lnTo>
                    <a:pt x="116" y="2"/>
                  </a:lnTo>
                  <a:lnTo>
                    <a:pt x="135" y="7"/>
                  </a:lnTo>
                  <a:lnTo>
                    <a:pt x="152" y="16"/>
                  </a:lnTo>
                  <a:lnTo>
                    <a:pt x="167" y="28"/>
                  </a:lnTo>
                  <a:lnTo>
                    <a:pt x="179" y="44"/>
                  </a:lnTo>
                  <a:lnTo>
                    <a:pt x="189" y="60"/>
                  </a:lnTo>
                  <a:lnTo>
                    <a:pt x="193" y="79"/>
                  </a:lnTo>
                  <a:lnTo>
                    <a:pt x="196" y="98"/>
                  </a:lnTo>
                  <a:lnTo>
                    <a:pt x="196" y="112"/>
                  </a:lnTo>
                  <a:lnTo>
                    <a:pt x="198" y="130"/>
                  </a:lnTo>
                  <a:lnTo>
                    <a:pt x="204" y="148"/>
                  </a:lnTo>
                  <a:lnTo>
                    <a:pt x="213" y="164"/>
                  </a:lnTo>
                  <a:lnTo>
                    <a:pt x="228" y="177"/>
                  </a:lnTo>
                  <a:lnTo>
                    <a:pt x="243" y="188"/>
                  </a:lnTo>
                  <a:lnTo>
                    <a:pt x="261" y="194"/>
                  </a:lnTo>
                  <a:lnTo>
                    <a:pt x="280" y="196"/>
                  </a:lnTo>
                  <a:lnTo>
                    <a:pt x="312" y="196"/>
                  </a:lnTo>
                </a:path>
              </a:pathLst>
            </a:custGeom>
            <a:noFill/>
            <a:ln w="2222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677" name="Freeform 34"/>
            <p:cNvSpPr>
              <a:spLocks/>
            </p:cNvSpPr>
            <p:nvPr/>
          </p:nvSpPr>
          <p:spPr bwMode="auto">
            <a:xfrm>
              <a:off x="2622" y="3659"/>
              <a:ext cx="64" cy="128"/>
            </a:xfrm>
            <a:custGeom>
              <a:avLst/>
              <a:gdLst>
                <a:gd name="T0" fmla="*/ 0 w 64"/>
                <a:gd name="T1" fmla="*/ 0 h 128"/>
                <a:gd name="T2" fmla="*/ 64 w 64"/>
                <a:gd name="T3" fmla="*/ 64 h 128"/>
                <a:gd name="T4" fmla="*/ 0 w 64"/>
                <a:gd name="T5" fmla="*/ 128 h 128"/>
                <a:gd name="T6" fmla="*/ 0 w 64"/>
                <a:gd name="T7" fmla="*/ 0 h 128"/>
                <a:gd name="T8" fmla="*/ 0 60000 65536"/>
                <a:gd name="T9" fmla="*/ 0 60000 65536"/>
                <a:gd name="T10" fmla="*/ 0 60000 65536"/>
                <a:gd name="T11" fmla="*/ 0 60000 65536"/>
                <a:gd name="T12" fmla="*/ 0 w 64"/>
                <a:gd name="T13" fmla="*/ 0 h 128"/>
                <a:gd name="T14" fmla="*/ 64 w 64"/>
                <a:gd name="T15" fmla="*/ 128 h 128"/>
              </a:gdLst>
              <a:ahLst/>
              <a:cxnLst>
                <a:cxn ang="T8">
                  <a:pos x="T0" y="T1"/>
                </a:cxn>
                <a:cxn ang="T9">
                  <a:pos x="T2" y="T3"/>
                </a:cxn>
                <a:cxn ang="T10">
                  <a:pos x="T4" y="T5"/>
                </a:cxn>
                <a:cxn ang="T11">
                  <a:pos x="T6" y="T7"/>
                </a:cxn>
              </a:cxnLst>
              <a:rect l="T12" t="T13" r="T14" b="T15"/>
              <a:pathLst>
                <a:path w="64" h="128">
                  <a:moveTo>
                    <a:pt x="0" y="0"/>
                  </a:moveTo>
                  <a:lnTo>
                    <a:pt x="64" y="64"/>
                  </a:lnTo>
                  <a:lnTo>
                    <a:pt x="0" y="12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8" name="Group 49"/>
          <p:cNvGrpSpPr>
            <a:grpSpLocks/>
          </p:cNvGrpSpPr>
          <p:nvPr/>
        </p:nvGrpSpPr>
        <p:grpSpPr bwMode="auto">
          <a:xfrm>
            <a:off x="4929188" y="4225925"/>
            <a:ext cx="1466850" cy="885825"/>
            <a:chOff x="3105" y="2662"/>
            <a:chExt cx="924" cy="558"/>
          </a:xfrm>
        </p:grpSpPr>
        <p:sp>
          <p:nvSpPr>
            <p:cNvPr id="27668" name="Freeform 37"/>
            <p:cNvSpPr>
              <a:spLocks/>
            </p:cNvSpPr>
            <p:nvPr/>
          </p:nvSpPr>
          <p:spPr bwMode="auto">
            <a:xfrm>
              <a:off x="3105" y="2913"/>
              <a:ext cx="424" cy="307"/>
            </a:xfrm>
            <a:custGeom>
              <a:avLst/>
              <a:gdLst>
                <a:gd name="T0" fmla="*/ 0 w 424"/>
                <a:gd name="T1" fmla="*/ 307 h 307"/>
                <a:gd name="T2" fmla="*/ 154 w 424"/>
                <a:gd name="T3" fmla="*/ 307 h 307"/>
                <a:gd name="T4" fmla="*/ 175 w 424"/>
                <a:gd name="T5" fmla="*/ 304 h 307"/>
                <a:gd name="T6" fmla="*/ 197 w 424"/>
                <a:gd name="T7" fmla="*/ 298 h 307"/>
                <a:gd name="T8" fmla="*/ 215 w 424"/>
                <a:gd name="T9" fmla="*/ 288 h 307"/>
                <a:gd name="T10" fmla="*/ 233 w 424"/>
                <a:gd name="T11" fmla="*/ 275 h 307"/>
                <a:gd name="T12" fmla="*/ 247 w 424"/>
                <a:gd name="T13" fmla="*/ 257 h 307"/>
                <a:gd name="T14" fmla="*/ 257 w 424"/>
                <a:gd name="T15" fmla="*/ 238 h 307"/>
                <a:gd name="T16" fmla="*/ 264 w 424"/>
                <a:gd name="T17" fmla="*/ 217 h 307"/>
                <a:gd name="T18" fmla="*/ 265 w 424"/>
                <a:gd name="T19" fmla="*/ 196 h 307"/>
                <a:gd name="T20" fmla="*/ 265 w 424"/>
                <a:gd name="T21" fmla="*/ 105 h 307"/>
                <a:gd name="T22" fmla="*/ 268 w 424"/>
                <a:gd name="T23" fmla="*/ 85 h 307"/>
                <a:gd name="T24" fmla="*/ 273 w 424"/>
                <a:gd name="T25" fmla="*/ 65 h 307"/>
                <a:gd name="T26" fmla="*/ 283 w 424"/>
                <a:gd name="T27" fmla="*/ 47 h 307"/>
                <a:gd name="T28" fmla="*/ 296 w 424"/>
                <a:gd name="T29" fmla="*/ 30 h 307"/>
                <a:gd name="T30" fmla="*/ 313 w 424"/>
                <a:gd name="T31" fmla="*/ 17 h 307"/>
                <a:gd name="T32" fmla="*/ 330 w 424"/>
                <a:gd name="T33" fmla="*/ 8 h 307"/>
                <a:gd name="T34" fmla="*/ 350 w 424"/>
                <a:gd name="T35" fmla="*/ 2 h 307"/>
                <a:gd name="T36" fmla="*/ 371 w 424"/>
                <a:gd name="T37" fmla="*/ 0 h 307"/>
                <a:gd name="T38" fmla="*/ 424 w 424"/>
                <a:gd name="T39" fmla="*/ 0 h 30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24"/>
                <a:gd name="T61" fmla="*/ 0 h 307"/>
                <a:gd name="T62" fmla="*/ 424 w 424"/>
                <a:gd name="T63" fmla="*/ 307 h 30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24" h="307">
                  <a:moveTo>
                    <a:pt x="0" y="307"/>
                  </a:moveTo>
                  <a:lnTo>
                    <a:pt x="154" y="307"/>
                  </a:lnTo>
                  <a:lnTo>
                    <a:pt x="175" y="304"/>
                  </a:lnTo>
                  <a:lnTo>
                    <a:pt x="197" y="298"/>
                  </a:lnTo>
                  <a:lnTo>
                    <a:pt x="215" y="288"/>
                  </a:lnTo>
                  <a:lnTo>
                    <a:pt x="233" y="275"/>
                  </a:lnTo>
                  <a:lnTo>
                    <a:pt x="247" y="257"/>
                  </a:lnTo>
                  <a:lnTo>
                    <a:pt x="257" y="238"/>
                  </a:lnTo>
                  <a:lnTo>
                    <a:pt x="264" y="217"/>
                  </a:lnTo>
                  <a:lnTo>
                    <a:pt x="265" y="196"/>
                  </a:lnTo>
                  <a:lnTo>
                    <a:pt x="265" y="105"/>
                  </a:lnTo>
                  <a:lnTo>
                    <a:pt x="268" y="85"/>
                  </a:lnTo>
                  <a:lnTo>
                    <a:pt x="273" y="65"/>
                  </a:lnTo>
                  <a:lnTo>
                    <a:pt x="283" y="47"/>
                  </a:lnTo>
                  <a:lnTo>
                    <a:pt x="296" y="30"/>
                  </a:lnTo>
                  <a:lnTo>
                    <a:pt x="313" y="17"/>
                  </a:lnTo>
                  <a:lnTo>
                    <a:pt x="330" y="8"/>
                  </a:lnTo>
                  <a:lnTo>
                    <a:pt x="350" y="2"/>
                  </a:lnTo>
                  <a:lnTo>
                    <a:pt x="371" y="0"/>
                  </a:lnTo>
                  <a:lnTo>
                    <a:pt x="424" y="0"/>
                  </a:lnTo>
                </a:path>
              </a:pathLst>
            </a:custGeom>
            <a:noFill/>
            <a:ln w="2222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669" name="Freeform 13"/>
            <p:cNvSpPr>
              <a:spLocks/>
            </p:cNvSpPr>
            <p:nvPr/>
          </p:nvSpPr>
          <p:spPr bwMode="auto">
            <a:xfrm>
              <a:off x="3581" y="2746"/>
              <a:ext cx="448" cy="334"/>
            </a:xfrm>
            <a:custGeom>
              <a:avLst/>
              <a:gdLst>
                <a:gd name="T0" fmla="*/ 111 w 448"/>
                <a:gd name="T1" fmla="*/ 334 h 334"/>
                <a:gd name="T2" fmla="*/ 335 w 448"/>
                <a:gd name="T3" fmla="*/ 334 h 334"/>
                <a:gd name="T4" fmla="*/ 358 w 448"/>
                <a:gd name="T5" fmla="*/ 332 h 334"/>
                <a:gd name="T6" fmla="*/ 378 w 448"/>
                <a:gd name="T7" fmla="*/ 326 h 334"/>
                <a:gd name="T8" fmla="*/ 398 w 448"/>
                <a:gd name="T9" fmla="*/ 315 h 334"/>
                <a:gd name="T10" fmla="*/ 414 w 448"/>
                <a:gd name="T11" fmla="*/ 301 h 334"/>
                <a:gd name="T12" fmla="*/ 429 w 448"/>
                <a:gd name="T13" fmla="*/ 285 h 334"/>
                <a:gd name="T14" fmla="*/ 438 w 448"/>
                <a:gd name="T15" fmla="*/ 266 h 334"/>
                <a:gd name="T16" fmla="*/ 445 w 448"/>
                <a:gd name="T17" fmla="*/ 245 h 334"/>
                <a:gd name="T18" fmla="*/ 448 w 448"/>
                <a:gd name="T19" fmla="*/ 223 h 334"/>
                <a:gd name="T20" fmla="*/ 448 w 448"/>
                <a:gd name="T21" fmla="*/ 111 h 334"/>
                <a:gd name="T22" fmla="*/ 445 w 448"/>
                <a:gd name="T23" fmla="*/ 90 h 334"/>
                <a:gd name="T24" fmla="*/ 438 w 448"/>
                <a:gd name="T25" fmla="*/ 69 h 334"/>
                <a:gd name="T26" fmla="*/ 429 w 448"/>
                <a:gd name="T27" fmla="*/ 50 h 334"/>
                <a:gd name="T28" fmla="*/ 414 w 448"/>
                <a:gd name="T29" fmla="*/ 32 h 334"/>
                <a:gd name="T30" fmla="*/ 398 w 448"/>
                <a:gd name="T31" fmla="*/ 19 h 334"/>
                <a:gd name="T32" fmla="*/ 378 w 448"/>
                <a:gd name="T33" fmla="*/ 8 h 334"/>
                <a:gd name="T34" fmla="*/ 358 w 448"/>
                <a:gd name="T35" fmla="*/ 1 h 334"/>
                <a:gd name="T36" fmla="*/ 335 w 448"/>
                <a:gd name="T37" fmla="*/ 0 h 334"/>
                <a:gd name="T38" fmla="*/ 111 w 448"/>
                <a:gd name="T39" fmla="*/ 0 h 334"/>
                <a:gd name="T40" fmla="*/ 90 w 448"/>
                <a:gd name="T41" fmla="*/ 1 h 334"/>
                <a:gd name="T42" fmla="*/ 69 w 448"/>
                <a:gd name="T43" fmla="*/ 8 h 334"/>
                <a:gd name="T44" fmla="*/ 50 w 448"/>
                <a:gd name="T45" fmla="*/ 19 h 334"/>
                <a:gd name="T46" fmla="*/ 32 w 448"/>
                <a:gd name="T47" fmla="*/ 32 h 334"/>
                <a:gd name="T48" fmla="*/ 19 w 448"/>
                <a:gd name="T49" fmla="*/ 50 h 334"/>
                <a:gd name="T50" fmla="*/ 8 w 448"/>
                <a:gd name="T51" fmla="*/ 69 h 334"/>
                <a:gd name="T52" fmla="*/ 1 w 448"/>
                <a:gd name="T53" fmla="*/ 90 h 334"/>
                <a:gd name="T54" fmla="*/ 0 w 448"/>
                <a:gd name="T55" fmla="*/ 111 h 334"/>
                <a:gd name="T56" fmla="*/ 0 w 448"/>
                <a:gd name="T57" fmla="*/ 223 h 334"/>
                <a:gd name="T58" fmla="*/ 1 w 448"/>
                <a:gd name="T59" fmla="*/ 245 h 334"/>
                <a:gd name="T60" fmla="*/ 8 w 448"/>
                <a:gd name="T61" fmla="*/ 266 h 334"/>
                <a:gd name="T62" fmla="*/ 19 w 448"/>
                <a:gd name="T63" fmla="*/ 285 h 334"/>
                <a:gd name="T64" fmla="*/ 32 w 448"/>
                <a:gd name="T65" fmla="*/ 301 h 334"/>
                <a:gd name="T66" fmla="*/ 50 w 448"/>
                <a:gd name="T67" fmla="*/ 315 h 334"/>
                <a:gd name="T68" fmla="*/ 69 w 448"/>
                <a:gd name="T69" fmla="*/ 326 h 334"/>
                <a:gd name="T70" fmla="*/ 90 w 448"/>
                <a:gd name="T71" fmla="*/ 332 h 334"/>
                <a:gd name="T72" fmla="*/ 111 w 448"/>
                <a:gd name="T73" fmla="*/ 334 h 33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48"/>
                <a:gd name="T112" fmla="*/ 0 h 334"/>
                <a:gd name="T113" fmla="*/ 448 w 448"/>
                <a:gd name="T114" fmla="*/ 334 h 33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48" h="334">
                  <a:moveTo>
                    <a:pt x="111" y="334"/>
                  </a:moveTo>
                  <a:lnTo>
                    <a:pt x="335" y="334"/>
                  </a:lnTo>
                  <a:lnTo>
                    <a:pt x="358" y="332"/>
                  </a:lnTo>
                  <a:lnTo>
                    <a:pt x="378" y="326"/>
                  </a:lnTo>
                  <a:lnTo>
                    <a:pt x="398" y="315"/>
                  </a:lnTo>
                  <a:lnTo>
                    <a:pt x="414" y="301"/>
                  </a:lnTo>
                  <a:lnTo>
                    <a:pt x="429" y="285"/>
                  </a:lnTo>
                  <a:lnTo>
                    <a:pt x="438" y="266"/>
                  </a:lnTo>
                  <a:lnTo>
                    <a:pt x="445" y="245"/>
                  </a:lnTo>
                  <a:lnTo>
                    <a:pt x="448" y="223"/>
                  </a:lnTo>
                  <a:lnTo>
                    <a:pt x="448" y="111"/>
                  </a:lnTo>
                  <a:lnTo>
                    <a:pt x="445" y="90"/>
                  </a:lnTo>
                  <a:lnTo>
                    <a:pt x="438" y="69"/>
                  </a:lnTo>
                  <a:lnTo>
                    <a:pt x="429" y="50"/>
                  </a:lnTo>
                  <a:lnTo>
                    <a:pt x="414" y="32"/>
                  </a:lnTo>
                  <a:lnTo>
                    <a:pt x="398" y="19"/>
                  </a:lnTo>
                  <a:lnTo>
                    <a:pt x="378" y="8"/>
                  </a:lnTo>
                  <a:lnTo>
                    <a:pt x="358" y="1"/>
                  </a:lnTo>
                  <a:lnTo>
                    <a:pt x="335" y="0"/>
                  </a:lnTo>
                  <a:lnTo>
                    <a:pt x="111" y="0"/>
                  </a:lnTo>
                  <a:lnTo>
                    <a:pt x="90" y="1"/>
                  </a:lnTo>
                  <a:lnTo>
                    <a:pt x="69" y="8"/>
                  </a:lnTo>
                  <a:lnTo>
                    <a:pt x="50" y="19"/>
                  </a:lnTo>
                  <a:lnTo>
                    <a:pt x="32" y="32"/>
                  </a:lnTo>
                  <a:lnTo>
                    <a:pt x="19" y="50"/>
                  </a:lnTo>
                  <a:lnTo>
                    <a:pt x="8" y="69"/>
                  </a:lnTo>
                  <a:lnTo>
                    <a:pt x="1" y="90"/>
                  </a:lnTo>
                  <a:lnTo>
                    <a:pt x="0" y="111"/>
                  </a:lnTo>
                  <a:lnTo>
                    <a:pt x="0" y="223"/>
                  </a:lnTo>
                  <a:lnTo>
                    <a:pt x="1" y="245"/>
                  </a:lnTo>
                  <a:lnTo>
                    <a:pt x="8" y="266"/>
                  </a:lnTo>
                  <a:lnTo>
                    <a:pt x="19" y="285"/>
                  </a:lnTo>
                  <a:lnTo>
                    <a:pt x="32" y="301"/>
                  </a:lnTo>
                  <a:lnTo>
                    <a:pt x="50" y="315"/>
                  </a:lnTo>
                  <a:lnTo>
                    <a:pt x="69" y="326"/>
                  </a:lnTo>
                  <a:lnTo>
                    <a:pt x="90" y="332"/>
                  </a:lnTo>
                  <a:lnTo>
                    <a:pt x="111" y="334"/>
                  </a:lnTo>
                  <a:close/>
                </a:path>
              </a:pathLst>
            </a:custGeom>
            <a:solidFill>
              <a:srgbClr val="FFFFFF"/>
            </a:solidFill>
            <a:ln w="7938">
              <a:solidFill>
                <a:srgbClr val="000000"/>
              </a:solidFill>
              <a:prstDash val="solid"/>
              <a:round/>
              <a:headEnd/>
              <a:tailEnd/>
            </a:ln>
          </p:spPr>
          <p:txBody>
            <a:bodyPr/>
            <a:lstStyle/>
            <a:p>
              <a:endParaRPr lang="en-US"/>
            </a:p>
          </p:txBody>
        </p:sp>
        <p:sp>
          <p:nvSpPr>
            <p:cNvPr id="27670" name="Rectangle 14"/>
            <p:cNvSpPr>
              <a:spLocks noChangeArrowheads="1"/>
            </p:cNvSpPr>
            <p:nvPr/>
          </p:nvSpPr>
          <p:spPr bwMode="auto">
            <a:xfrm>
              <a:off x="3733" y="2795"/>
              <a:ext cx="144"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500">
                  <a:solidFill>
                    <a:srgbClr val="000000"/>
                  </a:solidFill>
                  <a:latin typeface="Arial" pitchFamily="34" charset="0"/>
                </a:rPr>
                <a:t>D</a:t>
              </a:r>
              <a:endParaRPr lang="en-US"/>
            </a:p>
          </p:txBody>
        </p:sp>
        <p:sp>
          <p:nvSpPr>
            <p:cNvPr id="27671" name="Freeform 23"/>
            <p:cNvSpPr>
              <a:spLocks/>
            </p:cNvSpPr>
            <p:nvPr/>
          </p:nvSpPr>
          <p:spPr bwMode="auto">
            <a:xfrm>
              <a:off x="3105" y="2662"/>
              <a:ext cx="424" cy="251"/>
            </a:xfrm>
            <a:custGeom>
              <a:avLst/>
              <a:gdLst>
                <a:gd name="T0" fmla="*/ 0 w 424"/>
                <a:gd name="T1" fmla="*/ 0 h 251"/>
                <a:gd name="T2" fmla="*/ 105 w 424"/>
                <a:gd name="T3" fmla="*/ 0 h 251"/>
                <a:gd name="T4" fmla="*/ 125 w 424"/>
                <a:gd name="T5" fmla="*/ 2 h 251"/>
                <a:gd name="T6" fmla="*/ 144 w 424"/>
                <a:gd name="T7" fmla="*/ 8 h 251"/>
                <a:gd name="T8" fmla="*/ 163 w 424"/>
                <a:gd name="T9" fmla="*/ 18 h 251"/>
                <a:gd name="T10" fmla="*/ 179 w 424"/>
                <a:gd name="T11" fmla="*/ 31 h 251"/>
                <a:gd name="T12" fmla="*/ 192 w 424"/>
                <a:gd name="T13" fmla="*/ 46 h 251"/>
                <a:gd name="T14" fmla="*/ 201 w 424"/>
                <a:gd name="T15" fmla="*/ 64 h 251"/>
                <a:gd name="T16" fmla="*/ 207 w 424"/>
                <a:gd name="T17" fmla="*/ 84 h 251"/>
                <a:gd name="T18" fmla="*/ 210 w 424"/>
                <a:gd name="T19" fmla="*/ 104 h 251"/>
                <a:gd name="T20" fmla="*/ 210 w 424"/>
                <a:gd name="T21" fmla="*/ 140 h 251"/>
                <a:gd name="T22" fmla="*/ 212 w 424"/>
                <a:gd name="T23" fmla="*/ 161 h 251"/>
                <a:gd name="T24" fmla="*/ 218 w 424"/>
                <a:gd name="T25" fmla="*/ 182 h 251"/>
                <a:gd name="T26" fmla="*/ 228 w 424"/>
                <a:gd name="T27" fmla="*/ 201 h 251"/>
                <a:gd name="T28" fmla="*/ 243 w 424"/>
                <a:gd name="T29" fmla="*/ 219 h 251"/>
                <a:gd name="T30" fmla="*/ 259 w 424"/>
                <a:gd name="T31" fmla="*/ 232 h 251"/>
                <a:gd name="T32" fmla="*/ 279 w 424"/>
                <a:gd name="T33" fmla="*/ 242 h 251"/>
                <a:gd name="T34" fmla="*/ 300 w 424"/>
                <a:gd name="T35" fmla="*/ 249 h 251"/>
                <a:gd name="T36" fmla="*/ 322 w 424"/>
                <a:gd name="T37" fmla="*/ 251 h 251"/>
                <a:gd name="T38" fmla="*/ 424 w 424"/>
                <a:gd name="T39" fmla="*/ 251 h 25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24"/>
                <a:gd name="T61" fmla="*/ 0 h 251"/>
                <a:gd name="T62" fmla="*/ 424 w 424"/>
                <a:gd name="T63" fmla="*/ 251 h 25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24" h="251">
                  <a:moveTo>
                    <a:pt x="0" y="0"/>
                  </a:moveTo>
                  <a:lnTo>
                    <a:pt x="105" y="0"/>
                  </a:lnTo>
                  <a:lnTo>
                    <a:pt x="125" y="2"/>
                  </a:lnTo>
                  <a:lnTo>
                    <a:pt x="144" y="8"/>
                  </a:lnTo>
                  <a:lnTo>
                    <a:pt x="163" y="18"/>
                  </a:lnTo>
                  <a:lnTo>
                    <a:pt x="179" y="31"/>
                  </a:lnTo>
                  <a:lnTo>
                    <a:pt x="192" y="46"/>
                  </a:lnTo>
                  <a:lnTo>
                    <a:pt x="201" y="64"/>
                  </a:lnTo>
                  <a:lnTo>
                    <a:pt x="207" y="84"/>
                  </a:lnTo>
                  <a:lnTo>
                    <a:pt x="210" y="104"/>
                  </a:lnTo>
                  <a:lnTo>
                    <a:pt x="210" y="140"/>
                  </a:lnTo>
                  <a:lnTo>
                    <a:pt x="212" y="161"/>
                  </a:lnTo>
                  <a:lnTo>
                    <a:pt x="218" y="182"/>
                  </a:lnTo>
                  <a:lnTo>
                    <a:pt x="228" y="201"/>
                  </a:lnTo>
                  <a:lnTo>
                    <a:pt x="243" y="219"/>
                  </a:lnTo>
                  <a:lnTo>
                    <a:pt x="259" y="232"/>
                  </a:lnTo>
                  <a:lnTo>
                    <a:pt x="279" y="242"/>
                  </a:lnTo>
                  <a:lnTo>
                    <a:pt x="300" y="249"/>
                  </a:lnTo>
                  <a:lnTo>
                    <a:pt x="322" y="251"/>
                  </a:lnTo>
                  <a:lnTo>
                    <a:pt x="424" y="251"/>
                  </a:lnTo>
                </a:path>
              </a:pathLst>
            </a:custGeom>
            <a:noFill/>
            <a:ln w="2222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672" name="Freeform 24"/>
            <p:cNvSpPr>
              <a:spLocks/>
            </p:cNvSpPr>
            <p:nvPr/>
          </p:nvSpPr>
          <p:spPr bwMode="auto">
            <a:xfrm>
              <a:off x="3517" y="2849"/>
              <a:ext cx="64" cy="127"/>
            </a:xfrm>
            <a:custGeom>
              <a:avLst/>
              <a:gdLst>
                <a:gd name="T0" fmla="*/ 0 w 64"/>
                <a:gd name="T1" fmla="*/ 0 h 127"/>
                <a:gd name="T2" fmla="*/ 64 w 64"/>
                <a:gd name="T3" fmla="*/ 64 h 127"/>
                <a:gd name="T4" fmla="*/ 0 w 64"/>
                <a:gd name="T5" fmla="*/ 127 h 127"/>
                <a:gd name="T6" fmla="*/ 0 w 64"/>
                <a:gd name="T7" fmla="*/ 0 h 127"/>
                <a:gd name="T8" fmla="*/ 0 60000 65536"/>
                <a:gd name="T9" fmla="*/ 0 60000 65536"/>
                <a:gd name="T10" fmla="*/ 0 60000 65536"/>
                <a:gd name="T11" fmla="*/ 0 60000 65536"/>
                <a:gd name="T12" fmla="*/ 0 w 64"/>
                <a:gd name="T13" fmla="*/ 0 h 127"/>
                <a:gd name="T14" fmla="*/ 64 w 64"/>
                <a:gd name="T15" fmla="*/ 127 h 127"/>
              </a:gdLst>
              <a:ahLst/>
              <a:cxnLst>
                <a:cxn ang="T8">
                  <a:pos x="T0" y="T1"/>
                </a:cxn>
                <a:cxn ang="T9">
                  <a:pos x="T2" y="T3"/>
                </a:cxn>
                <a:cxn ang="T10">
                  <a:pos x="T4" y="T5"/>
                </a:cxn>
                <a:cxn ang="T11">
                  <a:pos x="T6" y="T7"/>
                </a:cxn>
              </a:cxnLst>
              <a:rect l="T12" t="T13" r="T14" b="T15"/>
              <a:pathLst>
                <a:path w="64" h="127">
                  <a:moveTo>
                    <a:pt x="0" y="0"/>
                  </a:moveTo>
                  <a:lnTo>
                    <a:pt x="64" y="64"/>
                  </a:lnTo>
                  <a:lnTo>
                    <a:pt x="0" y="12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673" name="Freeform 38"/>
            <p:cNvSpPr>
              <a:spLocks/>
            </p:cNvSpPr>
            <p:nvPr/>
          </p:nvSpPr>
          <p:spPr bwMode="auto">
            <a:xfrm>
              <a:off x="3517" y="2849"/>
              <a:ext cx="64" cy="127"/>
            </a:xfrm>
            <a:custGeom>
              <a:avLst/>
              <a:gdLst>
                <a:gd name="T0" fmla="*/ 0 w 64"/>
                <a:gd name="T1" fmla="*/ 0 h 127"/>
                <a:gd name="T2" fmla="*/ 64 w 64"/>
                <a:gd name="T3" fmla="*/ 64 h 127"/>
                <a:gd name="T4" fmla="*/ 0 w 64"/>
                <a:gd name="T5" fmla="*/ 127 h 127"/>
                <a:gd name="T6" fmla="*/ 0 w 64"/>
                <a:gd name="T7" fmla="*/ 0 h 127"/>
                <a:gd name="T8" fmla="*/ 0 60000 65536"/>
                <a:gd name="T9" fmla="*/ 0 60000 65536"/>
                <a:gd name="T10" fmla="*/ 0 60000 65536"/>
                <a:gd name="T11" fmla="*/ 0 60000 65536"/>
                <a:gd name="T12" fmla="*/ 0 w 64"/>
                <a:gd name="T13" fmla="*/ 0 h 127"/>
                <a:gd name="T14" fmla="*/ 64 w 64"/>
                <a:gd name="T15" fmla="*/ 127 h 127"/>
              </a:gdLst>
              <a:ahLst/>
              <a:cxnLst>
                <a:cxn ang="T8">
                  <a:pos x="T0" y="T1"/>
                </a:cxn>
                <a:cxn ang="T9">
                  <a:pos x="T2" y="T3"/>
                </a:cxn>
                <a:cxn ang="T10">
                  <a:pos x="T4" y="T5"/>
                </a:cxn>
                <a:cxn ang="T11">
                  <a:pos x="T6" y="T7"/>
                </a:cxn>
              </a:cxnLst>
              <a:rect l="T12" t="T13" r="T14" b="T15"/>
              <a:pathLst>
                <a:path w="64" h="127">
                  <a:moveTo>
                    <a:pt x="0" y="0"/>
                  </a:moveTo>
                  <a:lnTo>
                    <a:pt x="64" y="64"/>
                  </a:lnTo>
                  <a:lnTo>
                    <a:pt x="0" y="12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9" name="Group 48"/>
          <p:cNvGrpSpPr>
            <a:grpSpLocks/>
          </p:cNvGrpSpPr>
          <p:nvPr/>
        </p:nvGrpSpPr>
        <p:grpSpPr bwMode="auto">
          <a:xfrm>
            <a:off x="4973638" y="4624388"/>
            <a:ext cx="2530475" cy="1285875"/>
            <a:chOff x="3133" y="2913"/>
            <a:chExt cx="1594" cy="810"/>
          </a:xfrm>
        </p:grpSpPr>
        <p:sp>
          <p:nvSpPr>
            <p:cNvPr id="27662" name="Freeform 31"/>
            <p:cNvSpPr>
              <a:spLocks/>
            </p:cNvSpPr>
            <p:nvPr/>
          </p:nvSpPr>
          <p:spPr bwMode="auto">
            <a:xfrm>
              <a:off x="4280" y="3332"/>
              <a:ext cx="447" cy="334"/>
            </a:xfrm>
            <a:custGeom>
              <a:avLst/>
              <a:gdLst>
                <a:gd name="T0" fmla="*/ 112 w 447"/>
                <a:gd name="T1" fmla="*/ 334 h 334"/>
                <a:gd name="T2" fmla="*/ 336 w 447"/>
                <a:gd name="T3" fmla="*/ 334 h 334"/>
                <a:gd name="T4" fmla="*/ 357 w 447"/>
                <a:gd name="T5" fmla="*/ 332 h 334"/>
                <a:gd name="T6" fmla="*/ 378 w 447"/>
                <a:gd name="T7" fmla="*/ 326 h 334"/>
                <a:gd name="T8" fmla="*/ 397 w 447"/>
                <a:gd name="T9" fmla="*/ 315 h 334"/>
                <a:gd name="T10" fmla="*/ 415 w 447"/>
                <a:gd name="T11" fmla="*/ 302 h 334"/>
                <a:gd name="T12" fmla="*/ 428 w 447"/>
                <a:gd name="T13" fmla="*/ 285 h 334"/>
                <a:gd name="T14" fmla="*/ 439 w 447"/>
                <a:gd name="T15" fmla="*/ 266 h 334"/>
                <a:gd name="T16" fmla="*/ 445 w 447"/>
                <a:gd name="T17" fmla="*/ 245 h 334"/>
                <a:gd name="T18" fmla="*/ 447 w 447"/>
                <a:gd name="T19" fmla="*/ 223 h 334"/>
                <a:gd name="T20" fmla="*/ 447 w 447"/>
                <a:gd name="T21" fmla="*/ 111 h 334"/>
                <a:gd name="T22" fmla="*/ 445 w 447"/>
                <a:gd name="T23" fmla="*/ 90 h 334"/>
                <a:gd name="T24" fmla="*/ 439 w 447"/>
                <a:gd name="T25" fmla="*/ 69 h 334"/>
                <a:gd name="T26" fmla="*/ 428 w 447"/>
                <a:gd name="T27" fmla="*/ 50 h 334"/>
                <a:gd name="T28" fmla="*/ 415 w 447"/>
                <a:gd name="T29" fmla="*/ 32 h 334"/>
                <a:gd name="T30" fmla="*/ 397 w 447"/>
                <a:gd name="T31" fmla="*/ 19 h 334"/>
                <a:gd name="T32" fmla="*/ 378 w 447"/>
                <a:gd name="T33" fmla="*/ 8 h 334"/>
                <a:gd name="T34" fmla="*/ 357 w 447"/>
                <a:gd name="T35" fmla="*/ 2 h 334"/>
                <a:gd name="T36" fmla="*/ 336 w 447"/>
                <a:gd name="T37" fmla="*/ 0 h 334"/>
                <a:gd name="T38" fmla="*/ 112 w 447"/>
                <a:gd name="T39" fmla="*/ 0 h 334"/>
                <a:gd name="T40" fmla="*/ 90 w 447"/>
                <a:gd name="T41" fmla="*/ 2 h 334"/>
                <a:gd name="T42" fmla="*/ 69 w 447"/>
                <a:gd name="T43" fmla="*/ 8 h 334"/>
                <a:gd name="T44" fmla="*/ 49 w 447"/>
                <a:gd name="T45" fmla="*/ 19 h 334"/>
                <a:gd name="T46" fmla="*/ 33 w 447"/>
                <a:gd name="T47" fmla="*/ 32 h 334"/>
                <a:gd name="T48" fmla="*/ 19 w 447"/>
                <a:gd name="T49" fmla="*/ 50 h 334"/>
                <a:gd name="T50" fmla="*/ 8 w 447"/>
                <a:gd name="T51" fmla="*/ 69 h 334"/>
                <a:gd name="T52" fmla="*/ 2 w 447"/>
                <a:gd name="T53" fmla="*/ 90 h 334"/>
                <a:gd name="T54" fmla="*/ 0 w 447"/>
                <a:gd name="T55" fmla="*/ 111 h 334"/>
                <a:gd name="T56" fmla="*/ 0 w 447"/>
                <a:gd name="T57" fmla="*/ 223 h 334"/>
                <a:gd name="T58" fmla="*/ 2 w 447"/>
                <a:gd name="T59" fmla="*/ 245 h 334"/>
                <a:gd name="T60" fmla="*/ 8 w 447"/>
                <a:gd name="T61" fmla="*/ 266 h 334"/>
                <a:gd name="T62" fmla="*/ 19 w 447"/>
                <a:gd name="T63" fmla="*/ 285 h 334"/>
                <a:gd name="T64" fmla="*/ 33 w 447"/>
                <a:gd name="T65" fmla="*/ 302 h 334"/>
                <a:gd name="T66" fmla="*/ 49 w 447"/>
                <a:gd name="T67" fmla="*/ 315 h 334"/>
                <a:gd name="T68" fmla="*/ 69 w 447"/>
                <a:gd name="T69" fmla="*/ 326 h 334"/>
                <a:gd name="T70" fmla="*/ 90 w 447"/>
                <a:gd name="T71" fmla="*/ 332 h 334"/>
                <a:gd name="T72" fmla="*/ 112 w 447"/>
                <a:gd name="T73" fmla="*/ 334 h 33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47"/>
                <a:gd name="T112" fmla="*/ 0 h 334"/>
                <a:gd name="T113" fmla="*/ 447 w 447"/>
                <a:gd name="T114" fmla="*/ 334 h 33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47" h="334">
                  <a:moveTo>
                    <a:pt x="112" y="334"/>
                  </a:moveTo>
                  <a:lnTo>
                    <a:pt x="336" y="334"/>
                  </a:lnTo>
                  <a:lnTo>
                    <a:pt x="357" y="332"/>
                  </a:lnTo>
                  <a:lnTo>
                    <a:pt x="378" y="326"/>
                  </a:lnTo>
                  <a:lnTo>
                    <a:pt x="397" y="315"/>
                  </a:lnTo>
                  <a:lnTo>
                    <a:pt x="415" y="302"/>
                  </a:lnTo>
                  <a:lnTo>
                    <a:pt x="428" y="285"/>
                  </a:lnTo>
                  <a:lnTo>
                    <a:pt x="439" y="266"/>
                  </a:lnTo>
                  <a:lnTo>
                    <a:pt x="445" y="245"/>
                  </a:lnTo>
                  <a:lnTo>
                    <a:pt x="447" y="223"/>
                  </a:lnTo>
                  <a:lnTo>
                    <a:pt x="447" y="111"/>
                  </a:lnTo>
                  <a:lnTo>
                    <a:pt x="445" y="90"/>
                  </a:lnTo>
                  <a:lnTo>
                    <a:pt x="439" y="69"/>
                  </a:lnTo>
                  <a:lnTo>
                    <a:pt x="428" y="50"/>
                  </a:lnTo>
                  <a:lnTo>
                    <a:pt x="415" y="32"/>
                  </a:lnTo>
                  <a:lnTo>
                    <a:pt x="397" y="19"/>
                  </a:lnTo>
                  <a:lnTo>
                    <a:pt x="378" y="8"/>
                  </a:lnTo>
                  <a:lnTo>
                    <a:pt x="357" y="2"/>
                  </a:lnTo>
                  <a:lnTo>
                    <a:pt x="336" y="0"/>
                  </a:lnTo>
                  <a:lnTo>
                    <a:pt x="112" y="0"/>
                  </a:lnTo>
                  <a:lnTo>
                    <a:pt x="90" y="2"/>
                  </a:lnTo>
                  <a:lnTo>
                    <a:pt x="69" y="8"/>
                  </a:lnTo>
                  <a:lnTo>
                    <a:pt x="49" y="19"/>
                  </a:lnTo>
                  <a:lnTo>
                    <a:pt x="33" y="32"/>
                  </a:lnTo>
                  <a:lnTo>
                    <a:pt x="19" y="50"/>
                  </a:lnTo>
                  <a:lnTo>
                    <a:pt x="8" y="69"/>
                  </a:lnTo>
                  <a:lnTo>
                    <a:pt x="2" y="90"/>
                  </a:lnTo>
                  <a:lnTo>
                    <a:pt x="0" y="111"/>
                  </a:lnTo>
                  <a:lnTo>
                    <a:pt x="0" y="223"/>
                  </a:lnTo>
                  <a:lnTo>
                    <a:pt x="2" y="245"/>
                  </a:lnTo>
                  <a:lnTo>
                    <a:pt x="8" y="266"/>
                  </a:lnTo>
                  <a:lnTo>
                    <a:pt x="19" y="285"/>
                  </a:lnTo>
                  <a:lnTo>
                    <a:pt x="33" y="302"/>
                  </a:lnTo>
                  <a:lnTo>
                    <a:pt x="49" y="315"/>
                  </a:lnTo>
                  <a:lnTo>
                    <a:pt x="69" y="326"/>
                  </a:lnTo>
                  <a:lnTo>
                    <a:pt x="90" y="332"/>
                  </a:lnTo>
                  <a:lnTo>
                    <a:pt x="112" y="334"/>
                  </a:lnTo>
                  <a:close/>
                </a:path>
              </a:pathLst>
            </a:custGeom>
            <a:solidFill>
              <a:srgbClr val="FFFFFF"/>
            </a:solidFill>
            <a:ln w="7938">
              <a:solidFill>
                <a:srgbClr val="000000"/>
              </a:solidFill>
              <a:prstDash val="solid"/>
              <a:round/>
              <a:headEnd/>
              <a:tailEnd/>
            </a:ln>
          </p:spPr>
          <p:txBody>
            <a:bodyPr/>
            <a:lstStyle/>
            <a:p>
              <a:endParaRPr lang="en-US"/>
            </a:p>
          </p:txBody>
        </p:sp>
        <p:sp>
          <p:nvSpPr>
            <p:cNvPr id="27663" name="Rectangle 32"/>
            <p:cNvSpPr>
              <a:spLocks noChangeArrowheads="1"/>
            </p:cNvSpPr>
            <p:nvPr/>
          </p:nvSpPr>
          <p:spPr bwMode="auto">
            <a:xfrm>
              <a:off x="4454" y="3382"/>
              <a:ext cx="188" cy="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2500">
                  <a:solidFill>
                    <a:srgbClr val="000000"/>
                  </a:solidFill>
                  <a:latin typeface="Arial" pitchFamily="34" charset="0"/>
                </a:rPr>
                <a:t>J</a:t>
              </a:r>
              <a:endParaRPr lang="en-US"/>
            </a:p>
          </p:txBody>
        </p:sp>
        <p:sp>
          <p:nvSpPr>
            <p:cNvPr id="27664" name="Freeform 35"/>
            <p:cNvSpPr>
              <a:spLocks/>
            </p:cNvSpPr>
            <p:nvPr/>
          </p:nvSpPr>
          <p:spPr bwMode="auto">
            <a:xfrm>
              <a:off x="3133" y="3500"/>
              <a:ext cx="1096" cy="223"/>
            </a:xfrm>
            <a:custGeom>
              <a:avLst/>
              <a:gdLst>
                <a:gd name="T0" fmla="*/ 0 w 1096"/>
                <a:gd name="T1" fmla="*/ 223 h 223"/>
                <a:gd name="T2" fmla="*/ 105 w 1096"/>
                <a:gd name="T3" fmla="*/ 223 h 223"/>
                <a:gd name="T4" fmla="*/ 126 w 1096"/>
                <a:gd name="T5" fmla="*/ 221 h 223"/>
                <a:gd name="T6" fmla="*/ 145 w 1096"/>
                <a:gd name="T7" fmla="*/ 215 h 223"/>
                <a:gd name="T8" fmla="*/ 163 w 1096"/>
                <a:gd name="T9" fmla="*/ 205 h 223"/>
                <a:gd name="T10" fmla="*/ 179 w 1096"/>
                <a:gd name="T11" fmla="*/ 192 h 223"/>
                <a:gd name="T12" fmla="*/ 192 w 1096"/>
                <a:gd name="T13" fmla="*/ 176 h 223"/>
                <a:gd name="T14" fmla="*/ 202 w 1096"/>
                <a:gd name="T15" fmla="*/ 158 h 223"/>
                <a:gd name="T16" fmla="*/ 208 w 1096"/>
                <a:gd name="T17" fmla="*/ 138 h 223"/>
                <a:gd name="T18" fmla="*/ 210 w 1096"/>
                <a:gd name="T19" fmla="*/ 118 h 223"/>
                <a:gd name="T20" fmla="*/ 210 w 1096"/>
                <a:gd name="T21" fmla="*/ 111 h 223"/>
                <a:gd name="T22" fmla="*/ 212 w 1096"/>
                <a:gd name="T23" fmla="*/ 90 h 223"/>
                <a:gd name="T24" fmla="*/ 218 w 1096"/>
                <a:gd name="T25" fmla="*/ 68 h 223"/>
                <a:gd name="T26" fmla="*/ 229 w 1096"/>
                <a:gd name="T27" fmla="*/ 49 h 223"/>
                <a:gd name="T28" fmla="*/ 242 w 1096"/>
                <a:gd name="T29" fmla="*/ 32 h 223"/>
                <a:gd name="T30" fmla="*/ 260 w 1096"/>
                <a:gd name="T31" fmla="*/ 17 h 223"/>
                <a:gd name="T32" fmla="*/ 279 w 1096"/>
                <a:gd name="T33" fmla="*/ 8 h 223"/>
                <a:gd name="T34" fmla="*/ 300 w 1096"/>
                <a:gd name="T35" fmla="*/ 1 h 223"/>
                <a:gd name="T36" fmla="*/ 321 w 1096"/>
                <a:gd name="T37" fmla="*/ 0 h 223"/>
                <a:gd name="T38" fmla="*/ 1096 w 1096"/>
                <a:gd name="T39" fmla="*/ 0 h 223"/>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096"/>
                <a:gd name="T61" fmla="*/ 0 h 223"/>
                <a:gd name="T62" fmla="*/ 1096 w 1096"/>
                <a:gd name="T63" fmla="*/ 223 h 223"/>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096" h="223">
                  <a:moveTo>
                    <a:pt x="0" y="223"/>
                  </a:moveTo>
                  <a:lnTo>
                    <a:pt x="105" y="223"/>
                  </a:lnTo>
                  <a:lnTo>
                    <a:pt x="126" y="221"/>
                  </a:lnTo>
                  <a:lnTo>
                    <a:pt x="145" y="215"/>
                  </a:lnTo>
                  <a:lnTo>
                    <a:pt x="163" y="205"/>
                  </a:lnTo>
                  <a:lnTo>
                    <a:pt x="179" y="192"/>
                  </a:lnTo>
                  <a:lnTo>
                    <a:pt x="192" y="176"/>
                  </a:lnTo>
                  <a:lnTo>
                    <a:pt x="202" y="158"/>
                  </a:lnTo>
                  <a:lnTo>
                    <a:pt x="208" y="138"/>
                  </a:lnTo>
                  <a:lnTo>
                    <a:pt x="210" y="118"/>
                  </a:lnTo>
                  <a:lnTo>
                    <a:pt x="210" y="111"/>
                  </a:lnTo>
                  <a:lnTo>
                    <a:pt x="212" y="90"/>
                  </a:lnTo>
                  <a:lnTo>
                    <a:pt x="218" y="68"/>
                  </a:lnTo>
                  <a:lnTo>
                    <a:pt x="229" y="49"/>
                  </a:lnTo>
                  <a:lnTo>
                    <a:pt x="242" y="32"/>
                  </a:lnTo>
                  <a:lnTo>
                    <a:pt x="260" y="17"/>
                  </a:lnTo>
                  <a:lnTo>
                    <a:pt x="279" y="8"/>
                  </a:lnTo>
                  <a:lnTo>
                    <a:pt x="300" y="1"/>
                  </a:lnTo>
                  <a:lnTo>
                    <a:pt x="321" y="0"/>
                  </a:lnTo>
                  <a:lnTo>
                    <a:pt x="1096" y="0"/>
                  </a:lnTo>
                </a:path>
              </a:pathLst>
            </a:custGeom>
            <a:noFill/>
            <a:ln w="2222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665" name="Freeform 36"/>
            <p:cNvSpPr>
              <a:spLocks/>
            </p:cNvSpPr>
            <p:nvPr/>
          </p:nvSpPr>
          <p:spPr bwMode="auto">
            <a:xfrm>
              <a:off x="4216" y="3436"/>
              <a:ext cx="64" cy="128"/>
            </a:xfrm>
            <a:custGeom>
              <a:avLst/>
              <a:gdLst>
                <a:gd name="T0" fmla="*/ 0 w 64"/>
                <a:gd name="T1" fmla="*/ 0 h 128"/>
                <a:gd name="T2" fmla="*/ 64 w 64"/>
                <a:gd name="T3" fmla="*/ 64 h 128"/>
                <a:gd name="T4" fmla="*/ 0 w 64"/>
                <a:gd name="T5" fmla="*/ 128 h 128"/>
                <a:gd name="T6" fmla="*/ 0 w 64"/>
                <a:gd name="T7" fmla="*/ 0 h 128"/>
                <a:gd name="T8" fmla="*/ 0 60000 65536"/>
                <a:gd name="T9" fmla="*/ 0 60000 65536"/>
                <a:gd name="T10" fmla="*/ 0 60000 65536"/>
                <a:gd name="T11" fmla="*/ 0 60000 65536"/>
                <a:gd name="T12" fmla="*/ 0 w 64"/>
                <a:gd name="T13" fmla="*/ 0 h 128"/>
                <a:gd name="T14" fmla="*/ 64 w 64"/>
                <a:gd name="T15" fmla="*/ 128 h 128"/>
              </a:gdLst>
              <a:ahLst/>
              <a:cxnLst>
                <a:cxn ang="T8">
                  <a:pos x="T0" y="T1"/>
                </a:cxn>
                <a:cxn ang="T9">
                  <a:pos x="T2" y="T3"/>
                </a:cxn>
                <a:cxn ang="T10">
                  <a:pos x="T4" y="T5"/>
                </a:cxn>
                <a:cxn ang="T11">
                  <a:pos x="T6" y="T7"/>
                </a:cxn>
              </a:cxnLst>
              <a:rect l="T12" t="T13" r="T14" b="T15"/>
              <a:pathLst>
                <a:path w="64" h="128">
                  <a:moveTo>
                    <a:pt x="0" y="0"/>
                  </a:moveTo>
                  <a:lnTo>
                    <a:pt x="64" y="64"/>
                  </a:lnTo>
                  <a:lnTo>
                    <a:pt x="0" y="12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7666" name="Freeform 39"/>
            <p:cNvSpPr>
              <a:spLocks/>
            </p:cNvSpPr>
            <p:nvPr/>
          </p:nvSpPr>
          <p:spPr bwMode="auto">
            <a:xfrm>
              <a:off x="4029" y="2913"/>
              <a:ext cx="200" cy="587"/>
            </a:xfrm>
            <a:custGeom>
              <a:avLst/>
              <a:gdLst>
                <a:gd name="T0" fmla="*/ 0 w 200"/>
                <a:gd name="T1" fmla="*/ 0 h 587"/>
                <a:gd name="T2" fmla="*/ 55 w 200"/>
                <a:gd name="T3" fmla="*/ 0 h 587"/>
                <a:gd name="T4" fmla="*/ 69 w 200"/>
                <a:gd name="T5" fmla="*/ 2 h 587"/>
                <a:gd name="T6" fmla="*/ 82 w 200"/>
                <a:gd name="T7" fmla="*/ 8 h 587"/>
                <a:gd name="T8" fmla="*/ 94 w 200"/>
                <a:gd name="T9" fmla="*/ 16 h 587"/>
                <a:gd name="T10" fmla="*/ 104 w 200"/>
                <a:gd name="T11" fmla="*/ 28 h 587"/>
                <a:gd name="T12" fmla="*/ 110 w 200"/>
                <a:gd name="T13" fmla="*/ 41 h 587"/>
                <a:gd name="T14" fmla="*/ 111 w 200"/>
                <a:gd name="T15" fmla="*/ 56 h 587"/>
                <a:gd name="T16" fmla="*/ 111 w 200"/>
                <a:gd name="T17" fmla="*/ 516 h 587"/>
                <a:gd name="T18" fmla="*/ 113 w 200"/>
                <a:gd name="T19" fmla="*/ 532 h 587"/>
                <a:gd name="T20" fmla="*/ 118 w 200"/>
                <a:gd name="T21" fmla="*/ 547 h 587"/>
                <a:gd name="T22" fmla="*/ 126 w 200"/>
                <a:gd name="T23" fmla="*/ 560 h 587"/>
                <a:gd name="T24" fmla="*/ 137 w 200"/>
                <a:gd name="T25" fmla="*/ 571 h 587"/>
                <a:gd name="T26" fmla="*/ 151 w 200"/>
                <a:gd name="T27" fmla="*/ 580 h 587"/>
                <a:gd name="T28" fmla="*/ 165 w 200"/>
                <a:gd name="T29" fmla="*/ 584 h 587"/>
                <a:gd name="T30" fmla="*/ 181 w 200"/>
                <a:gd name="T31" fmla="*/ 587 h 587"/>
                <a:gd name="T32" fmla="*/ 200 w 200"/>
                <a:gd name="T33" fmla="*/ 587 h 58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587"/>
                <a:gd name="T53" fmla="*/ 200 w 200"/>
                <a:gd name="T54" fmla="*/ 587 h 58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587">
                  <a:moveTo>
                    <a:pt x="0" y="0"/>
                  </a:moveTo>
                  <a:lnTo>
                    <a:pt x="55" y="0"/>
                  </a:lnTo>
                  <a:lnTo>
                    <a:pt x="69" y="2"/>
                  </a:lnTo>
                  <a:lnTo>
                    <a:pt x="82" y="8"/>
                  </a:lnTo>
                  <a:lnTo>
                    <a:pt x="94" y="16"/>
                  </a:lnTo>
                  <a:lnTo>
                    <a:pt x="104" y="28"/>
                  </a:lnTo>
                  <a:lnTo>
                    <a:pt x="110" y="41"/>
                  </a:lnTo>
                  <a:lnTo>
                    <a:pt x="111" y="56"/>
                  </a:lnTo>
                  <a:lnTo>
                    <a:pt x="111" y="516"/>
                  </a:lnTo>
                  <a:lnTo>
                    <a:pt x="113" y="532"/>
                  </a:lnTo>
                  <a:lnTo>
                    <a:pt x="118" y="547"/>
                  </a:lnTo>
                  <a:lnTo>
                    <a:pt x="126" y="560"/>
                  </a:lnTo>
                  <a:lnTo>
                    <a:pt x="137" y="571"/>
                  </a:lnTo>
                  <a:lnTo>
                    <a:pt x="151" y="580"/>
                  </a:lnTo>
                  <a:lnTo>
                    <a:pt x="165" y="584"/>
                  </a:lnTo>
                  <a:lnTo>
                    <a:pt x="181" y="587"/>
                  </a:lnTo>
                  <a:lnTo>
                    <a:pt x="200" y="587"/>
                  </a:lnTo>
                </a:path>
              </a:pathLst>
            </a:custGeom>
            <a:noFill/>
            <a:ln w="2222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7667" name="Freeform 40"/>
            <p:cNvSpPr>
              <a:spLocks/>
            </p:cNvSpPr>
            <p:nvPr/>
          </p:nvSpPr>
          <p:spPr bwMode="auto">
            <a:xfrm>
              <a:off x="4216" y="3436"/>
              <a:ext cx="64" cy="128"/>
            </a:xfrm>
            <a:custGeom>
              <a:avLst/>
              <a:gdLst>
                <a:gd name="T0" fmla="*/ 0 w 64"/>
                <a:gd name="T1" fmla="*/ 0 h 128"/>
                <a:gd name="T2" fmla="*/ 64 w 64"/>
                <a:gd name="T3" fmla="*/ 64 h 128"/>
                <a:gd name="T4" fmla="*/ 0 w 64"/>
                <a:gd name="T5" fmla="*/ 128 h 128"/>
                <a:gd name="T6" fmla="*/ 0 w 64"/>
                <a:gd name="T7" fmla="*/ 0 h 128"/>
                <a:gd name="T8" fmla="*/ 0 60000 65536"/>
                <a:gd name="T9" fmla="*/ 0 60000 65536"/>
                <a:gd name="T10" fmla="*/ 0 60000 65536"/>
                <a:gd name="T11" fmla="*/ 0 60000 65536"/>
                <a:gd name="T12" fmla="*/ 0 w 64"/>
                <a:gd name="T13" fmla="*/ 0 h 128"/>
                <a:gd name="T14" fmla="*/ 64 w 64"/>
                <a:gd name="T15" fmla="*/ 128 h 128"/>
              </a:gdLst>
              <a:ahLst/>
              <a:cxnLst>
                <a:cxn ang="T8">
                  <a:pos x="T0" y="T1"/>
                </a:cxn>
                <a:cxn ang="T9">
                  <a:pos x="T2" y="T3"/>
                </a:cxn>
                <a:cxn ang="T10">
                  <a:pos x="T4" y="T5"/>
                </a:cxn>
                <a:cxn ang="T11">
                  <a:pos x="T6" y="T7"/>
                </a:cxn>
              </a:cxnLst>
              <a:rect l="T12" t="T13" r="T14" b="T15"/>
              <a:pathLst>
                <a:path w="64" h="128">
                  <a:moveTo>
                    <a:pt x="0" y="0"/>
                  </a:moveTo>
                  <a:lnTo>
                    <a:pt x="64" y="64"/>
                  </a:lnTo>
                  <a:lnTo>
                    <a:pt x="0" y="12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27660" name="Rectangle 6"/>
          <p:cNvSpPr>
            <a:spLocks noChangeArrowheads="1"/>
          </p:cNvSpPr>
          <p:nvPr/>
        </p:nvSpPr>
        <p:spPr bwMode="auto">
          <a:xfrm>
            <a:off x="1624013" y="-6810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p>
            <a:endParaRPr lang="en-US"/>
          </a:p>
        </p:txBody>
      </p:sp>
      <p:pic>
        <p:nvPicPr>
          <p:cNvPr id="16386"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87413" y="7620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333233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0-#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0-#ppt_w/2"/>
                                          </p:val>
                                        </p:tav>
                                        <p:tav tm="100000">
                                          <p:val>
                                            <p:strVal val="#ppt_x"/>
                                          </p:val>
                                        </p:tav>
                                      </p:tavLst>
                                    </p:anim>
                                    <p:anim calcmode="lin" valueType="num">
                                      <p:cBhvr additive="base">
                                        <p:cTn id="20"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0-#ppt_w/2"/>
                                          </p:val>
                                        </p:tav>
                                        <p:tav tm="100000">
                                          <p:val>
                                            <p:strVal val="#ppt_x"/>
                                          </p:val>
                                        </p:tav>
                                      </p:tavLst>
                                    </p:anim>
                                    <p:anim calcmode="lin" valueType="num">
                                      <p:cBhvr additive="base">
                                        <p:cTn id="26"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0-#ppt_w/2"/>
                                          </p:val>
                                        </p:tav>
                                        <p:tav tm="100000">
                                          <p:val>
                                            <p:strVal val="#ppt_x"/>
                                          </p:val>
                                        </p:tav>
                                      </p:tavLst>
                                    </p:anim>
                                    <p:anim calcmode="lin" valueType="num">
                                      <p:cBhvr additive="base">
                                        <p:cTn id="32"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nodeType="click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500" fill="hold"/>
                                        <p:tgtEl>
                                          <p:spTgt spid="7"/>
                                        </p:tgtEl>
                                        <p:attrNameLst>
                                          <p:attrName>ppt_x</p:attrName>
                                        </p:attrNameLst>
                                      </p:cBhvr>
                                      <p:tavLst>
                                        <p:tav tm="0">
                                          <p:val>
                                            <p:strVal val="0-#ppt_w/2"/>
                                          </p:val>
                                        </p:tav>
                                        <p:tav tm="100000">
                                          <p:val>
                                            <p:strVal val="#ppt_x"/>
                                          </p:val>
                                        </p:tav>
                                      </p:tavLst>
                                    </p:anim>
                                    <p:anim calcmode="lin" valueType="num">
                                      <p:cBhvr additive="base">
                                        <p:cTn id="3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8" fill="hold" nodeType="click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additive="base">
                                        <p:cTn id="43" dur="500" fill="hold"/>
                                        <p:tgtEl>
                                          <p:spTgt spid="8"/>
                                        </p:tgtEl>
                                        <p:attrNameLst>
                                          <p:attrName>ppt_x</p:attrName>
                                        </p:attrNameLst>
                                      </p:cBhvr>
                                      <p:tavLst>
                                        <p:tav tm="0">
                                          <p:val>
                                            <p:strVal val="0-#ppt_w/2"/>
                                          </p:val>
                                        </p:tav>
                                        <p:tav tm="100000">
                                          <p:val>
                                            <p:strVal val="#ppt_x"/>
                                          </p:val>
                                        </p:tav>
                                      </p:tavLst>
                                    </p:anim>
                                    <p:anim calcmode="lin" valueType="num">
                                      <p:cBhvr additive="base">
                                        <p:cTn id="44"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8" fill="hold"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fill="hold"/>
                                        <p:tgtEl>
                                          <p:spTgt spid="9"/>
                                        </p:tgtEl>
                                        <p:attrNameLst>
                                          <p:attrName>ppt_x</p:attrName>
                                        </p:attrNameLst>
                                      </p:cBhvr>
                                      <p:tavLst>
                                        <p:tav tm="0">
                                          <p:val>
                                            <p:strVal val="0-#ppt_w/2"/>
                                          </p:val>
                                        </p:tav>
                                        <p:tav tm="100000">
                                          <p:val>
                                            <p:strVal val="#ppt_x"/>
                                          </p:val>
                                        </p:tav>
                                      </p:tavLst>
                                    </p:anim>
                                    <p:anim calcmode="lin" valueType="num">
                                      <p:cBhvr additive="base">
                                        <p:cTn id="5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3"/>
          <p:cNvSpPr>
            <a:spLocks noGrp="1" noChangeArrowheads="1"/>
          </p:cNvSpPr>
          <p:nvPr>
            <p:ph idx="1"/>
          </p:nvPr>
        </p:nvSpPr>
        <p:spPr>
          <a:xfrm>
            <a:off x="304800" y="914400"/>
            <a:ext cx="8345488" cy="4953000"/>
          </a:xfrm>
        </p:spPr>
        <p:txBody>
          <a:bodyPr/>
          <a:lstStyle/>
          <a:p>
            <a:pPr eaLnBrk="1" hangingPunct="1">
              <a:lnSpc>
                <a:spcPct val="80000"/>
              </a:lnSpc>
            </a:pPr>
            <a:endParaRPr lang="en-US" sz="2400" b="1" dirty="0" smtClean="0"/>
          </a:p>
          <a:p>
            <a:pPr eaLnBrk="1" hangingPunct="1">
              <a:lnSpc>
                <a:spcPct val="80000"/>
              </a:lnSpc>
            </a:pPr>
            <a:endParaRPr lang="en-US" sz="2400" b="1" dirty="0"/>
          </a:p>
          <a:p>
            <a:pPr eaLnBrk="1" hangingPunct="1">
              <a:lnSpc>
                <a:spcPct val="80000"/>
              </a:lnSpc>
            </a:pPr>
            <a:endParaRPr lang="en-US" sz="2400" b="1" dirty="0" smtClean="0"/>
          </a:p>
          <a:p>
            <a:pPr eaLnBrk="1" hangingPunct="1">
              <a:lnSpc>
                <a:spcPct val="80000"/>
              </a:lnSpc>
            </a:pPr>
            <a:r>
              <a:rPr lang="en-US" sz="2400" b="1" dirty="0" smtClean="0"/>
              <a:t>Defining activities</a:t>
            </a:r>
            <a:r>
              <a:rPr lang="en-US" sz="2400" dirty="0" smtClean="0"/>
              <a:t>:</a:t>
            </a:r>
            <a:r>
              <a:rPr lang="en-US" sz="2400" b="1" dirty="0" smtClean="0"/>
              <a:t> </a:t>
            </a:r>
            <a:r>
              <a:rPr lang="en-US" sz="2400" dirty="0" smtClean="0"/>
              <a:t>identifying the specific activities that the project team members and stakeholders must perform to produce the project deliverables</a:t>
            </a:r>
            <a:endParaRPr lang="en-US" sz="2400" b="1" dirty="0" smtClean="0"/>
          </a:p>
          <a:p>
            <a:pPr eaLnBrk="1" hangingPunct="1">
              <a:lnSpc>
                <a:spcPct val="80000"/>
              </a:lnSpc>
            </a:pPr>
            <a:endParaRPr lang="en-US" sz="2400" b="1" dirty="0" smtClean="0"/>
          </a:p>
          <a:p>
            <a:pPr eaLnBrk="1" hangingPunct="1">
              <a:lnSpc>
                <a:spcPct val="80000"/>
              </a:lnSpc>
            </a:pPr>
            <a:r>
              <a:rPr lang="en-US" sz="2400" b="1" dirty="0" smtClean="0"/>
              <a:t>Sequencing activities</a:t>
            </a:r>
            <a:r>
              <a:rPr lang="en-US" sz="2400" dirty="0" smtClean="0"/>
              <a:t>: identifying and documenting the relationships between project activities</a:t>
            </a:r>
          </a:p>
          <a:p>
            <a:pPr eaLnBrk="1" hangingPunct="1">
              <a:lnSpc>
                <a:spcPct val="80000"/>
              </a:lnSpc>
            </a:pPr>
            <a:endParaRPr lang="en-US" sz="2400" b="1" dirty="0" smtClean="0"/>
          </a:p>
          <a:p>
            <a:pPr eaLnBrk="1" hangingPunct="1">
              <a:lnSpc>
                <a:spcPct val="80000"/>
              </a:lnSpc>
            </a:pPr>
            <a:r>
              <a:rPr lang="en-US" sz="2400" b="1" dirty="0" smtClean="0"/>
              <a:t>Estimating activity resources</a:t>
            </a:r>
            <a:r>
              <a:rPr lang="en-US" sz="2400" dirty="0" smtClean="0"/>
              <a:t>:</a:t>
            </a:r>
            <a:r>
              <a:rPr lang="en-US" sz="2400" b="1" dirty="0" smtClean="0"/>
              <a:t> </a:t>
            </a:r>
            <a:r>
              <a:rPr lang="en-US" sz="2400" dirty="0" smtClean="0"/>
              <a:t>estimating how many </a:t>
            </a:r>
            <a:r>
              <a:rPr lang="en-US" sz="2400" b="1" dirty="0" smtClean="0"/>
              <a:t>resources </a:t>
            </a:r>
            <a:r>
              <a:rPr lang="en-US" sz="2400" dirty="0" smtClean="0"/>
              <a:t>a project team should use to perform project activities</a:t>
            </a:r>
          </a:p>
        </p:txBody>
      </p:sp>
      <p:sp>
        <p:nvSpPr>
          <p:cNvPr id="2" name="Rectangle 2"/>
          <p:cNvSpPr>
            <a:spLocks noGrp="1" noChangeArrowheads="1"/>
          </p:cNvSpPr>
          <p:nvPr>
            <p:ph type="title"/>
          </p:nvPr>
        </p:nvSpPr>
        <p:spPr>
          <a:xfrm>
            <a:off x="228600" y="274638"/>
            <a:ext cx="8686800" cy="563562"/>
          </a:xfrm>
        </p:spPr>
        <p:txBody>
          <a:bodyPr>
            <a:normAutofit fontScale="90000"/>
          </a:bodyPr>
          <a:lstStyle/>
          <a:p>
            <a:pPr eaLnBrk="1" hangingPunct="1">
              <a:defRPr/>
            </a:pPr>
            <a:r>
              <a:rPr lang="en-US" dirty="0" smtClean="0"/>
              <a:t>Project Time Management Processes</a:t>
            </a:r>
          </a:p>
        </p:txBody>
      </p:sp>
      <p:sp>
        <p:nvSpPr>
          <p:cNvPr id="6" name="Slide Number Placeholder 5"/>
          <p:cNvSpPr>
            <a:spLocks noGrp="1"/>
          </p:cNvSpPr>
          <p:nvPr>
            <p:ph type="sldNum" sz="quarter" idx="10"/>
          </p:nvPr>
        </p:nvSpPr>
        <p:spPr/>
        <p:txBody>
          <a:bodyPr/>
          <a:lstStyle/>
          <a:p>
            <a:pPr>
              <a:defRPr/>
            </a:pPr>
            <a:fld id="{7CD3DCB3-F0C5-47AD-A8B5-E3F612E4EF05}" type="slidenum">
              <a:rPr lang="en-US"/>
              <a:pPr>
                <a:defRPr/>
              </a:pPr>
              <a:t>3</a:t>
            </a:fld>
            <a:endParaRPr lang="en-US" dirty="0"/>
          </a:p>
        </p:txBody>
      </p:sp>
    </p:spTree>
    <p:extLst>
      <p:ext uri="{BB962C8B-B14F-4D97-AF65-F5344CB8AC3E}">
        <p14:creationId xmlns:p14="http://schemas.microsoft.com/office/powerpoint/2010/main" val="180369799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2743200" y="1371599"/>
            <a:ext cx="3810000" cy="5311093"/>
          </a:xfrm>
          <a:prstGeom prst="rect">
            <a:avLst/>
          </a:prstGeom>
          <a:noFill/>
          <a:ln w="9525" cap="rnd">
            <a:solidFill>
              <a:schemeClr val="tx1"/>
            </a:solidFill>
            <a:prstDash val="sysDot"/>
            <a:miter lim="800000"/>
            <a:headEnd/>
            <a:tailEnd/>
          </a:ln>
          <a:extLst>
            <a:ext uri="{909E8E84-426E-40DD-AFC4-6F175D3DCCD1}">
              <a14:hiddenFill xmlns:a14="http://schemas.microsoft.com/office/drawing/2010/main">
                <a:solidFill>
                  <a:srgbClr val="FFFFFF"/>
                </a:solidFill>
              </a14:hiddenFill>
            </a:ext>
          </a:extLst>
        </p:spPr>
      </p:pic>
      <p:sp>
        <p:nvSpPr>
          <p:cNvPr id="3" name="Title 1"/>
          <p:cNvSpPr>
            <a:spLocks noGrp="1"/>
          </p:cNvSpPr>
          <p:nvPr>
            <p:ph type="title"/>
          </p:nvPr>
        </p:nvSpPr>
        <p:spPr>
          <a:xfrm>
            <a:off x="762000" y="0"/>
            <a:ext cx="4953000" cy="1143000"/>
          </a:xfrm>
        </p:spPr>
        <p:txBody>
          <a:bodyPr/>
          <a:lstStyle/>
          <a:p>
            <a:r>
              <a:rPr lang="en-US" sz="2000" b="1" dirty="0"/>
              <a:t>Project Time Management</a:t>
            </a:r>
          </a:p>
        </p:txBody>
      </p:sp>
    </p:spTree>
    <p:extLst>
      <p:ext uri="{BB962C8B-B14F-4D97-AF65-F5344CB8AC3E}">
        <p14:creationId xmlns:p14="http://schemas.microsoft.com/office/powerpoint/2010/main" val="2676862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subTnLst>
                                    <p:audio>
                                      <p:cMediaNode>
                                        <p:cTn display="0" masterRel="sameClick">
                                          <p:stCondLst>
                                            <p:cond evt="begin" delay="0">
                                              <p:tn val="5"/>
                                            </p:cond>
                                          </p:stCondLst>
                                          <p:endCondLst>
                                            <p:cond evt="onStopAudio" delay="0">
                                              <p:tgtEl>
                                                <p:sldTgt/>
                                              </p:tgtEl>
                                            </p:cond>
                                          </p:endCondLst>
                                        </p:cTn>
                                        <p:tgtEl>
                                          <p:sndTgt r:embed="rId2" name="whoosh.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71600"/>
            <a:ext cx="8229600" cy="685800"/>
          </a:xfrm>
        </p:spPr>
        <p:txBody>
          <a:bodyPr/>
          <a:lstStyle/>
          <a:p>
            <a:r>
              <a:rPr lang="en-US" sz="3200" b="1" dirty="0" smtClean="0">
                <a:solidFill>
                  <a:srgbClr val="000000"/>
                </a:solidFill>
                <a:latin typeface="Tahoma" pitchFamily="112" charset="0"/>
                <a:cs typeface="Tahoma" pitchFamily="112" charset="0"/>
              </a:rPr>
              <a:t>6.3 Estimate Activity Resources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278968939"/>
              </p:ext>
            </p:extLst>
          </p:nvPr>
        </p:nvGraphicFramePr>
        <p:xfrm>
          <a:off x="533400" y="2133600"/>
          <a:ext cx="8229600" cy="411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itle 1"/>
          <p:cNvSpPr txBox="1">
            <a:spLocks/>
          </p:cNvSpPr>
          <p:nvPr/>
        </p:nvSpPr>
        <p:spPr bwMode="auto">
          <a:xfrm>
            <a:off x="838200" y="152400"/>
            <a:ext cx="4953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kern="1200">
                <a:solidFill>
                  <a:schemeClr val="tx1"/>
                </a:solidFill>
                <a:latin typeface="Tahoma" pitchFamily="34" charset="0"/>
                <a:ea typeface="Tahoma" pitchFamily="34" charset="0"/>
                <a:cs typeface="Tahoma" pitchFamily="34" charset="0"/>
              </a:defRPr>
            </a:lvl1pPr>
            <a:lvl2pPr algn="ctr" rtl="0" eaLnBrk="1" fontAlgn="base" hangingPunct="1">
              <a:spcBef>
                <a:spcPct val="0"/>
              </a:spcBef>
              <a:spcAft>
                <a:spcPct val="0"/>
              </a:spcAft>
              <a:defRPr sz="4400">
                <a:solidFill>
                  <a:schemeClr val="tx1"/>
                </a:solidFill>
                <a:latin typeface="Tahoma" pitchFamily="112" charset="0"/>
                <a:cs typeface="Tahoma" pitchFamily="112" charset="0"/>
              </a:defRPr>
            </a:lvl2pPr>
            <a:lvl3pPr algn="ctr" rtl="0" eaLnBrk="1" fontAlgn="base" hangingPunct="1">
              <a:spcBef>
                <a:spcPct val="0"/>
              </a:spcBef>
              <a:spcAft>
                <a:spcPct val="0"/>
              </a:spcAft>
              <a:defRPr sz="4400">
                <a:solidFill>
                  <a:schemeClr val="tx1"/>
                </a:solidFill>
                <a:latin typeface="Tahoma" pitchFamily="112" charset="0"/>
                <a:cs typeface="Tahoma" pitchFamily="112" charset="0"/>
              </a:defRPr>
            </a:lvl3pPr>
            <a:lvl4pPr algn="ctr" rtl="0" eaLnBrk="1" fontAlgn="base" hangingPunct="1">
              <a:spcBef>
                <a:spcPct val="0"/>
              </a:spcBef>
              <a:spcAft>
                <a:spcPct val="0"/>
              </a:spcAft>
              <a:defRPr sz="4400">
                <a:solidFill>
                  <a:schemeClr val="tx1"/>
                </a:solidFill>
                <a:latin typeface="Tahoma" pitchFamily="112" charset="0"/>
                <a:cs typeface="Tahoma" pitchFamily="112" charset="0"/>
              </a:defRPr>
            </a:lvl4pPr>
            <a:lvl5pPr algn="ctr" rtl="0" eaLnBrk="1" fontAlgn="base" hangingPunct="1">
              <a:spcBef>
                <a:spcPct val="0"/>
              </a:spcBef>
              <a:spcAft>
                <a:spcPct val="0"/>
              </a:spcAft>
              <a:defRPr sz="4400">
                <a:solidFill>
                  <a:schemeClr val="tx1"/>
                </a:solidFill>
                <a:latin typeface="Tahoma" pitchFamily="112" charset="0"/>
                <a:cs typeface="Tahoma" pitchFamily="112" charset="0"/>
              </a:defRPr>
            </a:lvl5pPr>
            <a:lvl6pPr marL="457200" algn="ctr" rtl="0" eaLnBrk="1" fontAlgn="base" hangingPunct="1">
              <a:spcBef>
                <a:spcPct val="0"/>
              </a:spcBef>
              <a:spcAft>
                <a:spcPct val="0"/>
              </a:spcAft>
              <a:defRPr sz="4400">
                <a:solidFill>
                  <a:schemeClr val="tx1"/>
                </a:solidFill>
                <a:latin typeface="Tahoma" pitchFamily="112" charset="0"/>
                <a:cs typeface="Tahoma" pitchFamily="112" charset="0"/>
              </a:defRPr>
            </a:lvl6pPr>
            <a:lvl7pPr marL="914400" algn="ctr" rtl="0" eaLnBrk="1" fontAlgn="base" hangingPunct="1">
              <a:spcBef>
                <a:spcPct val="0"/>
              </a:spcBef>
              <a:spcAft>
                <a:spcPct val="0"/>
              </a:spcAft>
              <a:defRPr sz="4400">
                <a:solidFill>
                  <a:schemeClr val="tx1"/>
                </a:solidFill>
                <a:latin typeface="Tahoma" pitchFamily="112" charset="0"/>
                <a:cs typeface="Tahoma" pitchFamily="112" charset="0"/>
              </a:defRPr>
            </a:lvl7pPr>
            <a:lvl8pPr marL="1371600" algn="ctr" rtl="0" eaLnBrk="1" fontAlgn="base" hangingPunct="1">
              <a:spcBef>
                <a:spcPct val="0"/>
              </a:spcBef>
              <a:spcAft>
                <a:spcPct val="0"/>
              </a:spcAft>
              <a:defRPr sz="4400">
                <a:solidFill>
                  <a:schemeClr val="tx1"/>
                </a:solidFill>
                <a:latin typeface="Tahoma" pitchFamily="112" charset="0"/>
                <a:cs typeface="Tahoma" pitchFamily="112" charset="0"/>
              </a:defRPr>
            </a:lvl8pPr>
            <a:lvl9pPr marL="1828800" algn="ctr" rtl="0" eaLnBrk="1" fontAlgn="base" hangingPunct="1">
              <a:spcBef>
                <a:spcPct val="0"/>
              </a:spcBef>
              <a:spcAft>
                <a:spcPct val="0"/>
              </a:spcAft>
              <a:defRPr sz="4400">
                <a:solidFill>
                  <a:schemeClr val="tx1"/>
                </a:solidFill>
                <a:latin typeface="Tahoma" pitchFamily="112" charset="0"/>
                <a:cs typeface="Tahoma" pitchFamily="112" charset="0"/>
              </a:defRPr>
            </a:lvl9pPr>
          </a:lstStyle>
          <a:p>
            <a:r>
              <a:rPr lang="en-US" sz="2000" b="1" dirty="0" smtClean="0"/>
              <a:t>Project Time Management</a:t>
            </a:r>
            <a:endParaRPr lang="en-US" sz="2000" b="1" dirty="0"/>
          </a:p>
        </p:txBody>
      </p:sp>
    </p:spTree>
    <p:extLst>
      <p:ext uri="{BB962C8B-B14F-4D97-AF65-F5344CB8AC3E}">
        <p14:creationId xmlns:p14="http://schemas.microsoft.com/office/powerpoint/2010/main" val="292712865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3"/>
          <p:cNvSpPr>
            <a:spLocks noGrp="1" noChangeArrowheads="1"/>
          </p:cNvSpPr>
          <p:nvPr>
            <p:ph idx="1"/>
          </p:nvPr>
        </p:nvSpPr>
        <p:spPr>
          <a:xfrm>
            <a:off x="381000" y="1066800"/>
            <a:ext cx="8305800" cy="4572000"/>
          </a:xfrm>
        </p:spPr>
        <p:txBody>
          <a:bodyPr>
            <a:normAutofit fontScale="85000" lnSpcReduction="20000"/>
          </a:bodyPr>
          <a:lstStyle/>
          <a:p>
            <a:pPr eaLnBrk="1" hangingPunct="1"/>
            <a:endParaRPr lang="en-US" dirty="0" smtClean="0"/>
          </a:p>
          <a:p>
            <a:pPr eaLnBrk="1" hangingPunct="1"/>
            <a:endParaRPr lang="en-US" dirty="0"/>
          </a:p>
          <a:p>
            <a:pPr eaLnBrk="1" hangingPunct="1"/>
            <a:endParaRPr lang="en-US" dirty="0" smtClean="0"/>
          </a:p>
          <a:p>
            <a:pPr eaLnBrk="1" hangingPunct="1"/>
            <a:r>
              <a:rPr lang="en-US" dirty="0" smtClean="0"/>
              <a:t>Before estimating activity durations, you must have a good idea of the quantity and type of resources that will be assigned to each activity; </a:t>
            </a:r>
            <a:r>
              <a:rPr lang="en-US" b="1" dirty="0" smtClean="0"/>
              <a:t>resources</a:t>
            </a:r>
            <a:r>
              <a:rPr lang="en-US" dirty="0" smtClean="0"/>
              <a:t> are:</a:t>
            </a:r>
          </a:p>
          <a:p>
            <a:pPr eaLnBrk="1" hangingPunct="1"/>
            <a:endParaRPr lang="en-US" dirty="0" smtClean="0"/>
          </a:p>
          <a:p>
            <a:pPr lvl="1" eaLnBrk="1" hangingPunct="1"/>
            <a:r>
              <a:rPr lang="en-US" dirty="0" smtClean="0"/>
              <a:t> people</a:t>
            </a:r>
          </a:p>
          <a:p>
            <a:pPr lvl="1" eaLnBrk="1" hangingPunct="1"/>
            <a:r>
              <a:rPr lang="en-US" dirty="0" smtClean="0"/>
              <a:t>Equipment</a:t>
            </a:r>
          </a:p>
          <a:p>
            <a:pPr lvl="1" eaLnBrk="1" hangingPunct="1"/>
            <a:r>
              <a:rPr lang="en-US" dirty="0" smtClean="0"/>
              <a:t>Materials</a:t>
            </a:r>
          </a:p>
          <a:p>
            <a:pPr lvl="1" eaLnBrk="1" hangingPunct="1"/>
            <a:endParaRPr lang="en-US" dirty="0" smtClean="0"/>
          </a:p>
          <a:p>
            <a:pPr eaLnBrk="1" hangingPunct="1">
              <a:lnSpc>
                <a:spcPct val="90000"/>
              </a:lnSpc>
            </a:pPr>
            <a:r>
              <a:rPr lang="en-US" dirty="0" smtClean="0"/>
              <a:t>Consider important issues in estimating resources</a:t>
            </a:r>
          </a:p>
          <a:p>
            <a:pPr lvl="1" eaLnBrk="1" hangingPunct="1">
              <a:lnSpc>
                <a:spcPct val="90000"/>
              </a:lnSpc>
            </a:pPr>
            <a:r>
              <a:rPr lang="en-US" dirty="0" smtClean="0"/>
              <a:t>How </a:t>
            </a:r>
            <a:r>
              <a:rPr lang="en-US" b="1" dirty="0" smtClean="0"/>
              <a:t>difficult will it be to do specific activities </a:t>
            </a:r>
            <a:r>
              <a:rPr lang="en-US" dirty="0" smtClean="0"/>
              <a:t>on this project?</a:t>
            </a:r>
          </a:p>
          <a:p>
            <a:pPr lvl="1" eaLnBrk="1" hangingPunct="1">
              <a:lnSpc>
                <a:spcPct val="90000"/>
              </a:lnSpc>
            </a:pPr>
            <a:r>
              <a:rPr lang="en-US" dirty="0" smtClean="0"/>
              <a:t>What is the organization’s history in doing similar activities?</a:t>
            </a:r>
          </a:p>
          <a:p>
            <a:pPr lvl="1" eaLnBrk="1" hangingPunct="1">
              <a:lnSpc>
                <a:spcPct val="90000"/>
              </a:lnSpc>
            </a:pPr>
            <a:r>
              <a:rPr lang="en-US" b="1" dirty="0" smtClean="0"/>
              <a:t>Are the required resources available</a:t>
            </a:r>
            <a:r>
              <a:rPr lang="en-US" dirty="0" smtClean="0"/>
              <a:t>?</a:t>
            </a:r>
          </a:p>
          <a:p>
            <a:pPr lvl="1" eaLnBrk="1" hangingPunct="1">
              <a:lnSpc>
                <a:spcPct val="90000"/>
              </a:lnSpc>
            </a:pPr>
            <a:endParaRPr lang="en-US" dirty="0" smtClean="0"/>
          </a:p>
          <a:p>
            <a:pPr eaLnBrk="1" hangingPunct="1">
              <a:lnSpc>
                <a:spcPct val="90000"/>
              </a:lnSpc>
            </a:pPr>
            <a:r>
              <a:rPr lang="en-US" dirty="0" smtClean="0"/>
              <a:t>A </a:t>
            </a:r>
            <a:r>
              <a:rPr lang="en-US" b="1" dirty="0" smtClean="0"/>
              <a:t>resource breakdown structure </a:t>
            </a:r>
            <a:r>
              <a:rPr lang="en-US" dirty="0" smtClean="0"/>
              <a:t>is a hierarchical structure that identifies the project’s resources by category and type</a:t>
            </a:r>
          </a:p>
        </p:txBody>
      </p:sp>
      <p:sp>
        <p:nvSpPr>
          <p:cNvPr id="2" name="Rectangle 2"/>
          <p:cNvSpPr>
            <a:spLocks noGrp="1" noChangeArrowheads="1"/>
          </p:cNvSpPr>
          <p:nvPr>
            <p:ph type="title"/>
          </p:nvPr>
        </p:nvSpPr>
        <p:spPr>
          <a:xfrm>
            <a:off x="381000" y="274638"/>
            <a:ext cx="8305800" cy="639762"/>
          </a:xfrm>
        </p:spPr>
        <p:txBody>
          <a:bodyPr>
            <a:normAutofit fontScale="90000"/>
          </a:bodyPr>
          <a:lstStyle/>
          <a:p>
            <a:pPr eaLnBrk="1" hangingPunct="1">
              <a:defRPr/>
            </a:pPr>
            <a:r>
              <a:rPr lang="en-US" dirty="0" smtClean="0"/>
              <a:t>Estimating Activity Resources</a:t>
            </a:r>
          </a:p>
        </p:txBody>
      </p:sp>
      <p:sp>
        <p:nvSpPr>
          <p:cNvPr id="6" name="Slide Number Placeholder 5"/>
          <p:cNvSpPr>
            <a:spLocks noGrp="1"/>
          </p:cNvSpPr>
          <p:nvPr>
            <p:ph type="sldNum" sz="quarter" idx="10"/>
          </p:nvPr>
        </p:nvSpPr>
        <p:spPr/>
        <p:txBody>
          <a:bodyPr/>
          <a:lstStyle/>
          <a:p>
            <a:pPr>
              <a:defRPr/>
            </a:pPr>
            <a:fld id="{72E138F4-E5DF-45E8-A138-0BDA657D1463}" type="slidenum">
              <a:rPr lang="en-US"/>
              <a:pPr>
                <a:defRPr/>
              </a:pPr>
              <a:t>32</a:t>
            </a:fld>
            <a:endParaRPr lang="en-US" dirty="0"/>
          </a:p>
        </p:txBody>
      </p:sp>
    </p:spTree>
    <p:extLst>
      <p:ext uri="{BB962C8B-B14F-4D97-AF65-F5344CB8AC3E}">
        <p14:creationId xmlns:p14="http://schemas.microsoft.com/office/powerpoint/2010/main" val="158924022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19200" y="15240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1" name="Picture 3"/>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609601" y="1556004"/>
            <a:ext cx="7772400" cy="62163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1547430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990600"/>
            <a:ext cx="8229600" cy="685800"/>
          </a:xfrm>
        </p:spPr>
        <p:txBody>
          <a:bodyPr/>
          <a:lstStyle/>
          <a:p>
            <a:r>
              <a:rPr lang="en-US" sz="3200" b="1" dirty="0" smtClean="0">
                <a:solidFill>
                  <a:srgbClr val="000000"/>
                </a:solidFill>
                <a:latin typeface="Tahoma" pitchFamily="112" charset="0"/>
                <a:cs typeface="Tahoma" pitchFamily="112" charset="0"/>
              </a:rPr>
              <a:t>6.4 Estimate Activity Durations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760127715"/>
              </p:ext>
            </p:extLst>
          </p:nvPr>
        </p:nvGraphicFramePr>
        <p:xfrm>
          <a:off x="533400" y="1752600"/>
          <a:ext cx="8229600" cy="434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itle 1"/>
          <p:cNvSpPr txBox="1">
            <a:spLocks/>
          </p:cNvSpPr>
          <p:nvPr/>
        </p:nvSpPr>
        <p:spPr bwMode="auto">
          <a:xfrm>
            <a:off x="762000" y="0"/>
            <a:ext cx="4953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kern="1200">
                <a:solidFill>
                  <a:schemeClr val="tx1"/>
                </a:solidFill>
                <a:latin typeface="Tahoma" pitchFamily="34" charset="0"/>
                <a:ea typeface="Tahoma" pitchFamily="34" charset="0"/>
                <a:cs typeface="Tahoma" pitchFamily="34" charset="0"/>
              </a:defRPr>
            </a:lvl1pPr>
            <a:lvl2pPr algn="ctr" rtl="0" eaLnBrk="1" fontAlgn="base" hangingPunct="1">
              <a:spcBef>
                <a:spcPct val="0"/>
              </a:spcBef>
              <a:spcAft>
                <a:spcPct val="0"/>
              </a:spcAft>
              <a:defRPr sz="4400">
                <a:solidFill>
                  <a:schemeClr val="tx1"/>
                </a:solidFill>
                <a:latin typeface="Tahoma" pitchFamily="112" charset="0"/>
                <a:cs typeface="Tahoma" pitchFamily="112" charset="0"/>
              </a:defRPr>
            </a:lvl2pPr>
            <a:lvl3pPr algn="ctr" rtl="0" eaLnBrk="1" fontAlgn="base" hangingPunct="1">
              <a:spcBef>
                <a:spcPct val="0"/>
              </a:spcBef>
              <a:spcAft>
                <a:spcPct val="0"/>
              </a:spcAft>
              <a:defRPr sz="4400">
                <a:solidFill>
                  <a:schemeClr val="tx1"/>
                </a:solidFill>
                <a:latin typeface="Tahoma" pitchFamily="112" charset="0"/>
                <a:cs typeface="Tahoma" pitchFamily="112" charset="0"/>
              </a:defRPr>
            </a:lvl3pPr>
            <a:lvl4pPr algn="ctr" rtl="0" eaLnBrk="1" fontAlgn="base" hangingPunct="1">
              <a:spcBef>
                <a:spcPct val="0"/>
              </a:spcBef>
              <a:spcAft>
                <a:spcPct val="0"/>
              </a:spcAft>
              <a:defRPr sz="4400">
                <a:solidFill>
                  <a:schemeClr val="tx1"/>
                </a:solidFill>
                <a:latin typeface="Tahoma" pitchFamily="112" charset="0"/>
                <a:cs typeface="Tahoma" pitchFamily="112" charset="0"/>
              </a:defRPr>
            </a:lvl4pPr>
            <a:lvl5pPr algn="ctr" rtl="0" eaLnBrk="1" fontAlgn="base" hangingPunct="1">
              <a:spcBef>
                <a:spcPct val="0"/>
              </a:spcBef>
              <a:spcAft>
                <a:spcPct val="0"/>
              </a:spcAft>
              <a:defRPr sz="4400">
                <a:solidFill>
                  <a:schemeClr val="tx1"/>
                </a:solidFill>
                <a:latin typeface="Tahoma" pitchFamily="112" charset="0"/>
                <a:cs typeface="Tahoma" pitchFamily="112" charset="0"/>
              </a:defRPr>
            </a:lvl5pPr>
            <a:lvl6pPr marL="457200" algn="ctr" rtl="0" eaLnBrk="1" fontAlgn="base" hangingPunct="1">
              <a:spcBef>
                <a:spcPct val="0"/>
              </a:spcBef>
              <a:spcAft>
                <a:spcPct val="0"/>
              </a:spcAft>
              <a:defRPr sz="4400">
                <a:solidFill>
                  <a:schemeClr val="tx1"/>
                </a:solidFill>
                <a:latin typeface="Tahoma" pitchFamily="112" charset="0"/>
                <a:cs typeface="Tahoma" pitchFamily="112" charset="0"/>
              </a:defRPr>
            </a:lvl6pPr>
            <a:lvl7pPr marL="914400" algn="ctr" rtl="0" eaLnBrk="1" fontAlgn="base" hangingPunct="1">
              <a:spcBef>
                <a:spcPct val="0"/>
              </a:spcBef>
              <a:spcAft>
                <a:spcPct val="0"/>
              </a:spcAft>
              <a:defRPr sz="4400">
                <a:solidFill>
                  <a:schemeClr val="tx1"/>
                </a:solidFill>
                <a:latin typeface="Tahoma" pitchFamily="112" charset="0"/>
                <a:cs typeface="Tahoma" pitchFamily="112" charset="0"/>
              </a:defRPr>
            </a:lvl7pPr>
            <a:lvl8pPr marL="1371600" algn="ctr" rtl="0" eaLnBrk="1" fontAlgn="base" hangingPunct="1">
              <a:spcBef>
                <a:spcPct val="0"/>
              </a:spcBef>
              <a:spcAft>
                <a:spcPct val="0"/>
              </a:spcAft>
              <a:defRPr sz="4400">
                <a:solidFill>
                  <a:schemeClr val="tx1"/>
                </a:solidFill>
                <a:latin typeface="Tahoma" pitchFamily="112" charset="0"/>
                <a:cs typeface="Tahoma" pitchFamily="112" charset="0"/>
              </a:defRPr>
            </a:lvl8pPr>
            <a:lvl9pPr marL="1828800" algn="ctr" rtl="0" eaLnBrk="1" fontAlgn="base" hangingPunct="1">
              <a:spcBef>
                <a:spcPct val="0"/>
              </a:spcBef>
              <a:spcAft>
                <a:spcPct val="0"/>
              </a:spcAft>
              <a:defRPr sz="4400">
                <a:solidFill>
                  <a:schemeClr val="tx1"/>
                </a:solidFill>
                <a:latin typeface="Tahoma" pitchFamily="112" charset="0"/>
                <a:cs typeface="Tahoma" pitchFamily="112" charset="0"/>
              </a:defRPr>
            </a:lvl9pPr>
          </a:lstStyle>
          <a:p>
            <a:r>
              <a:rPr lang="en-US" sz="2000" b="1" dirty="0" smtClean="0"/>
              <a:t>Project Time Management</a:t>
            </a:r>
            <a:endParaRPr lang="en-US" sz="2000" b="1" dirty="0"/>
          </a:p>
        </p:txBody>
      </p:sp>
    </p:spTree>
    <p:extLst>
      <p:ext uri="{BB962C8B-B14F-4D97-AF65-F5344CB8AC3E}">
        <p14:creationId xmlns:p14="http://schemas.microsoft.com/office/powerpoint/2010/main" val="213633686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3"/>
          <p:cNvSpPr>
            <a:spLocks noGrp="1" noChangeArrowheads="1"/>
          </p:cNvSpPr>
          <p:nvPr>
            <p:ph idx="1"/>
          </p:nvPr>
        </p:nvSpPr>
        <p:spPr>
          <a:xfrm>
            <a:off x="457200" y="1066800"/>
            <a:ext cx="8186738" cy="4791075"/>
          </a:xfrm>
        </p:spPr>
        <p:txBody>
          <a:bodyPr/>
          <a:lstStyle/>
          <a:p>
            <a:pPr eaLnBrk="1" hangingPunct="1"/>
            <a:endParaRPr lang="en-US" b="1" dirty="0" smtClean="0"/>
          </a:p>
          <a:p>
            <a:pPr eaLnBrk="1" hangingPunct="1"/>
            <a:endParaRPr lang="en-US" b="1" dirty="0"/>
          </a:p>
          <a:p>
            <a:pPr eaLnBrk="1" hangingPunct="1"/>
            <a:r>
              <a:rPr lang="en-US" b="1" dirty="0" smtClean="0"/>
              <a:t>Duration</a:t>
            </a:r>
            <a:r>
              <a:rPr lang="en-US" dirty="0" smtClean="0"/>
              <a:t> includes the </a:t>
            </a:r>
            <a:r>
              <a:rPr lang="en-US" b="1" dirty="0" smtClean="0"/>
              <a:t>actual</a:t>
            </a:r>
            <a:r>
              <a:rPr lang="en-US" dirty="0" smtClean="0"/>
              <a:t> amount of time worked on an activity </a:t>
            </a:r>
            <a:r>
              <a:rPr lang="en-US" i="1" dirty="0" smtClean="0"/>
              <a:t>plus</a:t>
            </a:r>
            <a:r>
              <a:rPr lang="en-US" dirty="0" smtClean="0"/>
              <a:t> elapsed time</a:t>
            </a:r>
          </a:p>
          <a:p>
            <a:pPr eaLnBrk="1" hangingPunct="1"/>
            <a:endParaRPr lang="en-US" dirty="0" smtClean="0"/>
          </a:p>
          <a:p>
            <a:pPr eaLnBrk="1" hangingPunct="1"/>
            <a:r>
              <a:rPr lang="en-US" b="1" dirty="0" smtClean="0"/>
              <a:t>Effort</a:t>
            </a:r>
            <a:r>
              <a:rPr lang="en-US" dirty="0" smtClean="0"/>
              <a:t> is the number of workdays or work hours </a:t>
            </a:r>
            <a:r>
              <a:rPr lang="en-US" b="1" dirty="0" smtClean="0"/>
              <a:t>required</a:t>
            </a:r>
            <a:r>
              <a:rPr lang="en-US" dirty="0" smtClean="0"/>
              <a:t> to complete a task</a:t>
            </a:r>
          </a:p>
          <a:p>
            <a:pPr eaLnBrk="1" hangingPunct="1"/>
            <a:endParaRPr lang="en-US" dirty="0" smtClean="0"/>
          </a:p>
          <a:p>
            <a:pPr eaLnBrk="1" hangingPunct="1"/>
            <a:r>
              <a:rPr lang="en-US" b="1" dirty="0" smtClean="0"/>
              <a:t>Effort does not normally equal duration</a:t>
            </a:r>
          </a:p>
          <a:p>
            <a:pPr eaLnBrk="1" hangingPunct="1"/>
            <a:endParaRPr lang="en-US" dirty="0" smtClean="0"/>
          </a:p>
          <a:p>
            <a:pPr eaLnBrk="1" hangingPunct="1"/>
            <a:r>
              <a:rPr lang="en-US" dirty="0" smtClean="0"/>
              <a:t>People doing the work should help create estimates, and an expert should review them</a:t>
            </a:r>
          </a:p>
        </p:txBody>
      </p:sp>
      <p:sp>
        <p:nvSpPr>
          <p:cNvPr id="2" name="Rectangle 2"/>
          <p:cNvSpPr>
            <a:spLocks noGrp="1" noChangeArrowheads="1"/>
          </p:cNvSpPr>
          <p:nvPr>
            <p:ph type="title"/>
          </p:nvPr>
        </p:nvSpPr>
        <p:spPr>
          <a:xfrm>
            <a:off x="914400" y="0"/>
            <a:ext cx="8229600" cy="1066800"/>
          </a:xfrm>
        </p:spPr>
        <p:txBody>
          <a:bodyPr/>
          <a:lstStyle/>
          <a:p>
            <a:pPr eaLnBrk="1" hangingPunct="1">
              <a:defRPr/>
            </a:pPr>
            <a:r>
              <a:rPr lang="en-US" dirty="0" smtClean="0"/>
              <a:t>Activity Duration Estimating</a:t>
            </a:r>
          </a:p>
        </p:txBody>
      </p:sp>
      <p:sp>
        <p:nvSpPr>
          <p:cNvPr id="6" name="Slide Number Placeholder 5"/>
          <p:cNvSpPr>
            <a:spLocks noGrp="1"/>
          </p:cNvSpPr>
          <p:nvPr>
            <p:ph type="sldNum" sz="quarter" idx="10"/>
          </p:nvPr>
        </p:nvSpPr>
        <p:spPr/>
        <p:txBody>
          <a:bodyPr/>
          <a:lstStyle/>
          <a:p>
            <a:pPr>
              <a:defRPr/>
            </a:pPr>
            <a:fld id="{76D725FF-F0CA-478D-B021-4A265F543B9A}" type="slidenum">
              <a:rPr lang="en-US"/>
              <a:pPr>
                <a:defRPr/>
              </a:pPr>
              <a:t>35</a:t>
            </a:fld>
            <a:endParaRPr lang="en-US" dirty="0"/>
          </a:p>
        </p:txBody>
      </p:sp>
    </p:spTree>
    <p:extLst>
      <p:ext uri="{BB962C8B-B14F-4D97-AF65-F5344CB8AC3E}">
        <p14:creationId xmlns:p14="http://schemas.microsoft.com/office/powerpoint/2010/main" val="22138357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19200"/>
            <a:ext cx="8229600" cy="914400"/>
          </a:xfrm>
        </p:spPr>
        <p:txBody>
          <a:bodyPr/>
          <a:lstStyle/>
          <a:p>
            <a:r>
              <a:rPr lang="en-US" dirty="0" smtClean="0"/>
              <a:t>Estimate Activity Duration</a:t>
            </a:r>
            <a:endParaRPr lang="en-US" dirty="0"/>
          </a:p>
        </p:txBody>
      </p:sp>
      <p:sp>
        <p:nvSpPr>
          <p:cNvPr id="3" name="Content Placeholder 2"/>
          <p:cNvSpPr>
            <a:spLocks noGrp="1"/>
          </p:cNvSpPr>
          <p:nvPr>
            <p:ph idx="1"/>
          </p:nvPr>
        </p:nvSpPr>
        <p:spPr>
          <a:xfrm>
            <a:off x="457200" y="1981200"/>
            <a:ext cx="8229600" cy="4724400"/>
          </a:xfrm>
        </p:spPr>
        <p:txBody>
          <a:bodyPr/>
          <a:lstStyle/>
          <a:p>
            <a:endParaRPr lang="en-US" dirty="0" smtClean="0"/>
          </a:p>
          <a:p>
            <a:pPr marL="457200" indent="-457200">
              <a:lnSpc>
                <a:spcPct val="150000"/>
              </a:lnSpc>
              <a:buFont typeface="+mj-lt"/>
              <a:buAutoNum type="arabicPeriod"/>
            </a:pPr>
            <a:r>
              <a:rPr lang="en-US" sz="2800" b="1" dirty="0" smtClean="0"/>
              <a:t>Analogous estimating</a:t>
            </a:r>
          </a:p>
          <a:p>
            <a:pPr marL="457200" indent="-457200">
              <a:lnSpc>
                <a:spcPct val="150000"/>
              </a:lnSpc>
              <a:buFont typeface="+mj-lt"/>
              <a:buAutoNum type="arabicPeriod"/>
            </a:pPr>
            <a:r>
              <a:rPr lang="en-US" sz="2800" b="1" dirty="0" smtClean="0"/>
              <a:t>Parametric Estimating</a:t>
            </a:r>
          </a:p>
          <a:p>
            <a:pPr marL="457200" indent="-457200">
              <a:lnSpc>
                <a:spcPct val="150000"/>
              </a:lnSpc>
              <a:buFont typeface="+mj-lt"/>
              <a:buAutoNum type="arabicPeriod"/>
            </a:pPr>
            <a:r>
              <a:rPr lang="en-US" sz="2800" b="1" dirty="0" smtClean="0"/>
              <a:t>Three-Point Estimates (Pert Analysis)</a:t>
            </a:r>
          </a:p>
          <a:p>
            <a:pPr marL="0" indent="0">
              <a:lnSpc>
                <a:spcPct val="150000"/>
              </a:lnSpc>
              <a:buNone/>
            </a:pPr>
            <a:endParaRPr lang="en-US" sz="2800" b="1" dirty="0"/>
          </a:p>
        </p:txBody>
      </p:sp>
      <p:pic>
        <p:nvPicPr>
          <p:cNvPr id="1843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90600" y="15240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1892684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457200" y="838200"/>
            <a:ext cx="8229600" cy="1066800"/>
          </a:xfrm>
        </p:spPr>
        <p:txBody>
          <a:bodyPr/>
          <a:lstStyle/>
          <a:p>
            <a:r>
              <a:rPr lang="en-CA" sz="3600" b="1" dirty="0" smtClean="0"/>
              <a:t>Pert Estimating Technique</a:t>
            </a:r>
            <a:endParaRPr lang="en-US" sz="3600" b="1" dirty="0" smtClean="0"/>
          </a:p>
        </p:txBody>
      </p:sp>
      <p:pic>
        <p:nvPicPr>
          <p:cNvPr id="28675" name="Picture 3"/>
          <p:cNvPicPr>
            <a:picLocks noGrp="1" noChangeAspect="1" noChangeArrowheads="1"/>
          </p:cNvPicPr>
          <p:nvPr>
            <p:ph type="body" idx="1"/>
          </p:nvPr>
        </p:nvPicPr>
        <p:blipFill>
          <a:blip r:embed="rId3" cstate="print">
            <a:extLst>
              <a:ext uri="{28A0092B-C50C-407E-A947-70E740481C1C}">
                <a14:useLocalDpi xmlns:a14="http://schemas.microsoft.com/office/drawing/2010/main" val="0"/>
              </a:ext>
            </a:extLst>
          </a:blip>
          <a:srcRect/>
          <a:stretch>
            <a:fillRect/>
          </a:stretch>
        </p:blipFill>
        <p:spPr>
          <a:xfrm>
            <a:off x="457200" y="1676400"/>
            <a:ext cx="8153400" cy="5016500"/>
          </a:xfrm>
        </p:spPr>
      </p:pic>
      <p:pic>
        <p:nvPicPr>
          <p:cNvPr id="921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71600" y="46314"/>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557397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Pert Estimate: Sample</a:t>
            </a:r>
            <a:endParaRPr lang="en-US" dirty="0"/>
          </a:p>
        </p:txBody>
      </p:sp>
      <p:sp>
        <p:nvSpPr>
          <p:cNvPr id="3" name="Content Placeholder 2"/>
          <p:cNvSpPr>
            <a:spLocks noGrp="1"/>
          </p:cNvSpPr>
          <p:nvPr>
            <p:ph idx="1"/>
          </p:nvPr>
        </p:nvSpPr>
        <p:spPr/>
        <p:txBody>
          <a:bodyPr/>
          <a:lstStyle/>
          <a:p>
            <a:r>
              <a:rPr lang="en-US" sz="2400" b="1" dirty="0" smtClean="0"/>
              <a:t>Pessimistic = 12</a:t>
            </a:r>
          </a:p>
          <a:p>
            <a:r>
              <a:rPr lang="en-US" sz="2400" b="1" dirty="0" smtClean="0"/>
              <a:t>Optimistic = 2</a:t>
            </a:r>
          </a:p>
          <a:p>
            <a:r>
              <a:rPr lang="en-US" sz="2400" b="1" dirty="0" smtClean="0"/>
              <a:t>Most Likely = 5</a:t>
            </a:r>
          </a:p>
          <a:p>
            <a:pPr marL="0" indent="0">
              <a:buNone/>
            </a:pPr>
            <a:endParaRPr lang="en-US" sz="2400" b="1" dirty="0" smtClean="0"/>
          </a:p>
          <a:p>
            <a:pPr marL="0" indent="0">
              <a:buNone/>
            </a:pPr>
            <a:r>
              <a:rPr lang="en-US" sz="2400" b="1" dirty="0" smtClean="0"/>
              <a:t>Pert Estimate Formula: Pessimistic + (4 * Mostly Likely) + Optimistic /6</a:t>
            </a:r>
            <a:endParaRPr lang="en-US" sz="2400" b="1" dirty="0"/>
          </a:p>
          <a:p>
            <a:pPr marL="0" indent="0">
              <a:buNone/>
            </a:pPr>
            <a:endParaRPr lang="en-US" sz="2400" b="1" dirty="0" smtClean="0"/>
          </a:p>
          <a:p>
            <a:pPr marL="0" indent="0" algn="ctr">
              <a:buNone/>
            </a:pPr>
            <a:r>
              <a:rPr lang="en-US" sz="3600" b="1" dirty="0" smtClean="0"/>
              <a:t>What </a:t>
            </a:r>
            <a:r>
              <a:rPr lang="en-US" sz="3600" b="1" dirty="0"/>
              <a:t>is the Pert Estimate?</a:t>
            </a:r>
          </a:p>
          <a:p>
            <a:pPr marL="0" indent="0">
              <a:buNone/>
            </a:pPr>
            <a:endParaRPr lang="en-US" dirty="0"/>
          </a:p>
        </p:txBody>
      </p:sp>
      <p:pic>
        <p:nvPicPr>
          <p:cNvPr id="2560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19200" y="7620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3784042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3"/>
          <p:cNvSpPr>
            <a:spLocks noGrp="1" noChangeArrowheads="1"/>
          </p:cNvSpPr>
          <p:nvPr>
            <p:ph idx="1"/>
          </p:nvPr>
        </p:nvSpPr>
        <p:spPr>
          <a:xfrm>
            <a:off x="381000" y="1143000"/>
            <a:ext cx="8186738" cy="4791075"/>
          </a:xfrm>
        </p:spPr>
        <p:txBody>
          <a:bodyPr/>
          <a:lstStyle/>
          <a:p>
            <a:pPr eaLnBrk="1" hangingPunct="1">
              <a:lnSpc>
                <a:spcPct val="90000"/>
              </a:lnSpc>
            </a:pPr>
            <a:endParaRPr lang="en-US" dirty="0" smtClean="0"/>
          </a:p>
          <a:p>
            <a:pPr eaLnBrk="1" hangingPunct="1">
              <a:lnSpc>
                <a:spcPct val="90000"/>
              </a:lnSpc>
            </a:pPr>
            <a:endParaRPr lang="en-US" dirty="0"/>
          </a:p>
          <a:p>
            <a:pPr eaLnBrk="1" hangingPunct="1">
              <a:lnSpc>
                <a:spcPct val="90000"/>
              </a:lnSpc>
            </a:pPr>
            <a:endParaRPr lang="en-US" dirty="0" smtClean="0"/>
          </a:p>
          <a:p>
            <a:pPr eaLnBrk="1" hangingPunct="1">
              <a:lnSpc>
                <a:spcPct val="90000"/>
              </a:lnSpc>
            </a:pPr>
            <a:r>
              <a:rPr lang="en-US" dirty="0" smtClean="0"/>
              <a:t>Uses results of the other time management processes to determine the start and end date of the project</a:t>
            </a:r>
          </a:p>
          <a:p>
            <a:pPr eaLnBrk="1" hangingPunct="1">
              <a:lnSpc>
                <a:spcPct val="90000"/>
              </a:lnSpc>
            </a:pPr>
            <a:endParaRPr lang="en-US" dirty="0" smtClean="0"/>
          </a:p>
          <a:p>
            <a:pPr eaLnBrk="1" hangingPunct="1">
              <a:lnSpc>
                <a:spcPct val="90000"/>
              </a:lnSpc>
            </a:pPr>
            <a:r>
              <a:rPr lang="en-US" dirty="0" smtClean="0"/>
              <a:t>Ultimate goal is to create a realistic project schedule that provides a basis for monitoring project progress for the time dimension of the project</a:t>
            </a:r>
          </a:p>
          <a:p>
            <a:pPr eaLnBrk="1" hangingPunct="1">
              <a:lnSpc>
                <a:spcPct val="90000"/>
              </a:lnSpc>
            </a:pPr>
            <a:endParaRPr lang="en-US" dirty="0" smtClean="0"/>
          </a:p>
          <a:p>
            <a:pPr eaLnBrk="1" hangingPunct="1">
              <a:lnSpc>
                <a:spcPct val="90000"/>
              </a:lnSpc>
            </a:pPr>
            <a:r>
              <a:rPr lang="en-US" dirty="0" smtClean="0"/>
              <a:t>Important tools and techniques include </a:t>
            </a:r>
            <a:r>
              <a:rPr lang="en-US" b="1" dirty="0" smtClean="0"/>
              <a:t>Gantt charts, critical path analysis, critical chain scheduling, and PERT analysis</a:t>
            </a:r>
          </a:p>
        </p:txBody>
      </p:sp>
      <p:sp>
        <p:nvSpPr>
          <p:cNvPr id="2" name="Rectangle 2"/>
          <p:cNvSpPr>
            <a:spLocks noGrp="1" noChangeArrowheads="1"/>
          </p:cNvSpPr>
          <p:nvPr>
            <p:ph type="title"/>
          </p:nvPr>
        </p:nvSpPr>
        <p:spPr>
          <a:xfrm>
            <a:off x="914400" y="0"/>
            <a:ext cx="8229600" cy="1066800"/>
          </a:xfrm>
        </p:spPr>
        <p:txBody>
          <a:bodyPr/>
          <a:lstStyle/>
          <a:p>
            <a:pPr eaLnBrk="1" hangingPunct="1">
              <a:defRPr/>
            </a:pPr>
            <a:r>
              <a:rPr lang="en-US" dirty="0" smtClean="0"/>
              <a:t>Developing the Schedule</a:t>
            </a:r>
          </a:p>
        </p:txBody>
      </p:sp>
      <p:sp>
        <p:nvSpPr>
          <p:cNvPr id="6" name="Slide Number Placeholder 5"/>
          <p:cNvSpPr>
            <a:spLocks noGrp="1"/>
          </p:cNvSpPr>
          <p:nvPr>
            <p:ph type="sldNum" sz="quarter" idx="10"/>
          </p:nvPr>
        </p:nvSpPr>
        <p:spPr/>
        <p:txBody>
          <a:bodyPr/>
          <a:lstStyle/>
          <a:p>
            <a:pPr>
              <a:defRPr/>
            </a:pPr>
            <a:fld id="{233D2A1B-F6F8-4F34-A413-5518E1ACC4AD}" type="slidenum">
              <a:rPr lang="en-US"/>
              <a:pPr>
                <a:defRPr/>
              </a:pPr>
              <a:t>39</a:t>
            </a:fld>
            <a:endParaRPr lang="en-US" dirty="0"/>
          </a:p>
        </p:txBody>
      </p:sp>
    </p:spTree>
    <p:extLst>
      <p:ext uri="{BB962C8B-B14F-4D97-AF65-F5344CB8AC3E}">
        <p14:creationId xmlns:p14="http://schemas.microsoft.com/office/powerpoint/2010/main" val="14582885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3"/>
          <p:cNvSpPr>
            <a:spLocks noGrp="1" noChangeArrowheads="1"/>
          </p:cNvSpPr>
          <p:nvPr>
            <p:ph idx="1"/>
          </p:nvPr>
        </p:nvSpPr>
        <p:spPr>
          <a:xfrm>
            <a:off x="304800" y="914400"/>
            <a:ext cx="8345488" cy="4953000"/>
          </a:xfrm>
        </p:spPr>
        <p:txBody>
          <a:bodyPr/>
          <a:lstStyle/>
          <a:p>
            <a:pPr eaLnBrk="1" hangingPunct="1">
              <a:lnSpc>
                <a:spcPct val="80000"/>
              </a:lnSpc>
            </a:pPr>
            <a:r>
              <a:rPr lang="en-US" sz="2400" b="1" smtClean="0"/>
              <a:t>Estimating activity durations</a:t>
            </a:r>
            <a:r>
              <a:rPr lang="en-US" sz="2400" smtClean="0"/>
              <a:t>:</a:t>
            </a:r>
            <a:r>
              <a:rPr lang="en-US" sz="2400" b="1" smtClean="0"/>
              <a:t> </a:t>
            </a:r>
            <a:r>
              <a:rPr lang="en-US" sz="2400" smtClean="0"/>
              <a:t>estimating the number of work periods that are needed to complete individual activities</a:t>
            </a:r>
          </a:p>
          <a:p>
            <a:pPr eaLnBrk="1" hangingPunct="1">
              <a:lnSpc>
                <a:spcPct val="80000"/>
              </a:lnSpc>
            </a:pPr>
            <a:endParaRPr lang="en-US" sz="2400" b="1" smtClean="0"/>
          </a:p>
          <a:p>
            <a:pPr eaLnBrk="1" hangingPunct="1">
              <a:lnSpc>
                <a:spcPct val="80000"/>
              </a:lnSpc>
            </a:pPr>
            <a:r>
              <a:rPr lang="en-US" sz="2400" b="1" smtClean="0"/>
              <a:t>Developing the schedule</a:t>
            </a:r>
            <a:r>
              <a:rPr lang="en-US" sz="2400" smtClean="0"/>
              <a:t>:</a:t>
            </a:r>
            <a:r>
              <a:rPr lang="en-US" sz="2400" b="1" smtClean="0"/>
              <a:t> </a:t>
            </a:r>
            <a:r>
              <a:rPr lang="en-US" sz="2400" smtClean="0"/>
              <a:t>analyzing activity sequences, activity resource estimates, and activity duration estimates to create the project schedule</a:t>
            </a:r>
          </a:p>
          <a:p>
            <a:pPr eaLnBrk="1" hangingPunct="1">
              <a:lnSpc>
                <a:spcPct val="80000"/>
              </a:lnSpc>
            </a:pPr>
            <a:endParaRPr lang="en-US" sz="2400" b="1" smtClean="0"/>
          </a:p>
          <a:p>
            <a:pPr eaLnBrk="1" hangingPunct="1">
              <a:lnSpc>
                <a:spcPct val="80000"/>
              </a:lnSpc>
            </a:pPr>
            <a:r>
              <a:rPr lang="en-US" sz="2400" b="1" smtClean="0"/>
              <a:t>Controlling the schedule</a:t>
            </a:r>
            <a:r>
              <a:rPr lang="en-US" sz="2400" smtClean="0"/>
              <a:t>: controlling and managing changes to the project schedule</a:t>
            </a:r>
          </a:p>
        </p:txBody>
      </p:sp>
      <p:sp>
        <p:nvSpPr>
          <p:cNvPr id="14338" name="Rectangle 2"/>
          <p:cNvSpPr>
            <a:spLocks noGrp="1" noChangeArrowheads="1"/>
          </p:cNvSpPr>
          <p:nvPr>
            <p:ph type="title"/>
          </p:nvPr>
        </p:nvSpPr>
        <p:spPr>
          <a:xfrm>
            <a:off x="228600" y="274638"/>
            <a:ext cx="8686800" cy="563562"/>
          </a:xfrm>
        </p:spPr>
        <p:txBody>
          <a:bodyPr>
            <a:normAutofit fontScale="90000"/>
          </a:bodyPr>
          <a:lstStyle/>
          <a:p>
            <a:pPr eaLnBrk="1" hangingPunct="1">
              <a:defRPr/>
            </a:pPr>
            <a:r>
              <a:rPr lang="en-US" dirty="0" smtClean="0"/>
              <a:t>Project Time Management Processes</a:t>
            </a:r>
          </a:p>
        </p:txBody>
      </p:sp>
      <p:sp>
        <p:nvSpPr>
          <p:cNvPr id="6" name="Slide Number Placeholder 5"/>
          <p:cNvSpPr>
            <a:spLocks noGrp="1"/>
          </p:cNvSpPr>
          <p:nvPr>
            <p:ph type="sldNum" sz="quarter" idx="10"/>
          </p:nvPr>
        </p:nvSpPr>
        <p:spPr/>
        <p:txBody>
          <a:bodyPr/>
          <a:lstStyle/>
          <a:p>
            <a:pPr>
              <a:defRPr/>
            </a:pPr>
            <a:fld id="{CE2C8815-F9CE-4399-A92A-4ADD03EC52EE}" type="slidenum">
              <a:rPr lang="en-US"/>
              <a:pPr>
                <a:defRPr/>
              </a:pPr>
              <a:t>4</a:t>
            </a:fld>
            <a:endParaRPr lang="en-US" dirty="0"/>
          </a:p>
        </p:txBody>
      </p:sp>
    </p:spTree>
    <p:extLst>
      <p:ext uri="{BB962C8B-B14F-4D97-AF65-F5344CB8AC3E}">
        <p14:creationId xmlns:p14="http://schemas.microsoft.com/office/powerpoint/2010/main" val="163494066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990600"/>
            <a:ext cx="8229600" cy="685800"/>
          </a:xfrm>
        </p:spPr>
        <p:txBody>
          <a:bodyPr/>
          <a:lstStyle/>
          <a:p>
            <a:r>
              <a:rPr lang="en-US" sz="3200" b="1" dirty="0" smtClean="0">
                <a:solidFill>
                  <a:srgbClr val="000000"/>
                </a:solidFill>
                <a:latin typeface="Tahoma" pitchFamily="112" charset="0"/>
                <a:cs typeface="Tahoma" pitchFamily="112" charset="0"/>
              </a:rPr>
              <a:t>6.5 Develop Schedule</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33185905"/>
              </p:ext>
            </p:extLst>
          </p:nvPr>
        </p:nvGraphicFramePr>
        <p:xfrm>
          <a:off x="533400" y="1752600"/>
          <a:ext cx="8229600" cy="434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9458" name="Picture 2"/>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066800" y="15240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2889005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3"/>
          <p:cNvSpPr>
            <a:spLocks noGrp="1" noChangeArrowheads="1"/>
          </p:cNvSpPr>
          <p:nvPr>
            <p:ph idx="1"/>
          </p:nvPr>
        </p:nvSpPr>
        <p:spPr>
          <a:xfrm>
            <a:off x="381000" y="1143000"/>
            <a:ext cx="8186738" cy="4791075"/>
          </a:xfrm>
        </p:spPr>
        <p:txBody>
          <a:bodyPr/>
          <a:lstStyle/>
          <a:p>
            <a:pPr eaLnBrk="1" hangingPunct="1">
              <a:lnSpc>
                <a:spcPct val="90000"/>
              </a:lnSpc>
            </a:pPr>
            <a:endParaRPr lang="en-US" b="1" dirty="0" smtClean="0"/>
          </a:p>
          <a:p>
            <a:pPr eaLnBrk="1" hangingPunct="1">
              <a:lnSpc>
                <a:spcPct val="90000"/>
              </a:lnSpc>
            </a:pPr>
            <a:endParaRPr lang="en-US" b="1" dirty="0"/>
          </a:p>
          <a:p>
            <a:pPr eaLnBrk="1" hangingPunct="1">
              <a:lnSpc>
                <a:spcPct val="90000"/>
              </a:lnSpc>
            </a:pPr>
            <a:endParaRPr lang="en-US" b="1" dirty="0" smtClean="0"/>
          </a:p>
          <a:p>
            <a:pPr eaLnBrk="1" hangingPunct="1">
              <a:lnSpc>
                <a:spcPct val="90000"/>
              </a:lnSpc>
            </a:pPr>
            <a:r>
              <a:rPr lang="en-US" b="1" dirty="0" smtClean="0"/>
              <a:t>Gantt charts</a:t>
            </a:r>
            <a:r>
              <a:rPr lang="en-US" dirty="0" smtClean="0"/>
              <a:t> provide a standard format for displaying project schedule information by listing project activities and their corresponding start and finish dates in a calendar format</a:t>
            </a:r>
          </a:p>
          <a:p>
            <a:pPr eaLnBrk="1" hangingPunct="1">
              <a:lnSpc>
                <a:spcPct val="90000"/>
              </a:lnSpc>
            </a:pPr>
            <a:endParaRPr lang="en-US" dirty="0" smtClean="0"/>
          </a:p>
          <a:p>
            <a:pPr eaLnBrk="1" hangingPunct="1">
              <a:lnSpc>
                <a:spcPct val="90000"/>
              </a:lnSpc>
            </a:pPr>
            <a:r>
              <a:rPr lang="en-US" dirty="0" smtClean="0"/>
              <a:t>Symbols include:</a:t>
            </a:r>
          </a:p>
          <a:p>
            <a:pPr lvl="1" eaLnBrk="1" hangingPunct="1">
              <a:lnSpc>
                <a:spcPct val="90000"/>
              </a:lnSpc>
            </a:pPr>
            <a:r>
              <a:rPr lang="en-US" dirty="0" smtClean="0"/>
              <a:t>Black diamonds: milestones </a:t>
            </a:r>
          </a:p>
          <a:p>
            <a:pPr lvl="1" eaLnBrk="1" hangingPunct="1">
              <a:lnSpc>
                <a:spcPct val="90000"/>
              </a:lnSpc>
            </a:pPr>
            <a:r>
              <a:rPr lang="en-US" dirty="0" smtClean="0"/>
              <a:t>Thick black bars: summary tasks</a:t>
            </a:r>
          </a:p>
          <a:p>
            <a:pPr lvl="1" eaLnBrk="1" hangingPunct="1">
              <a:lnSpc>
                <a:spcPct val="90000"/>
              </a:lnSpc>
            </a:pPr>
            <a:r>
              <a:rPr lang="en-US" dirty="0" smtClean="0"/>
              <a:t>Lighter horizontal bars: durations of tasks</a:t>
            </a:r>
          </a:p>
          <a:p>
            <a:pPr lvl="1" eaLnBrk="1" hangingPunct="1">
              <a:lnSpc>
                <a:spcPct val="90000"/>
              </a:lnSpc>
            </a:pPr>
            <a:r>
              <a:rPr lang="en-US" dirty="0" smtClean="0"/>
              <a:t>Arrows: dependencies between tasks</a:t>
            </a:r>
          </a:p>
          <a:p>
            <a:pPr eaLnBrk="1" hangingPunct="1">
              <a:lnSpc>
                <a:spcPct val="90000"/>
              </a:lnSpc>
            </a:pPr>
            <a:endParaRPr lang="en-US" dirty="0" smtClean="0"/>
          </a:p>
        </p:txBody>
      </p:sp>
      <p:sp>
        <p:nvSpPr>
          <p:cNvPr id="2" name="Rectangle 2"/>
          <p:cNvSpPr>
            <a:spLocks noGrp="1" noChangeArrowheads="1"/>
          </p:cNvSpPr>
          <p:nvPr>
            <p:ph type="title"/>
          </p:nvPr>
        </p:nvSpPr>
        <p:spPr>
          <a:xfrm>
            <a:off x="304800" y="228600"/>
            <a:ext cx="8229600" cy="838200"/>
          </a:xfrm>
        </p:spPr>
        <p:txBody>
          <a:bodyPr/>
          <a:lstStyle/>
          <a:p>
            <a:pPr eaLnBrk="1" hangingPunct="1">
              <a:defRPr/>
            </a:pPr>
            <a:r>
              <a:rPr lang="en-US" dirty="0" smtClean="0"/>
              <a:t>Gantt Charts</a:t>
            </a:r>
          </a:p>
        </p:txBody>
      </p:sp>
      <p:sp>
        <p:nvSpPr>
          <p:cNvPr id="6" name="Slide Number Placeholder 5"/>
          <p:cNvSpPr>
            <a:spLocks noGrp="1"/>
          </p:cNvSpPr>
          <p:nvPr>
            <p:ph type="sldNum" sz="quarter" idx="10"/>
          </p:nvPr>
        </p:nvSpPr>
        <p:spPr/>
        <p:txBody>
          <a:bodyPr/>
          <a:lstStyle/>
          <a:p>
            <a:pPr>
              <a:defRPr/>
            </a:pPr>
            <a:fld id="{27358EEC-EF80-44A2-8CCE-E4E99CC8DC7F}" type="slidenum">
              <a:rPr lang="en-US"/>
              <a:pPr>
                <a:defRPr/>
              </a:pPr>
              <a:t>41</a:t>
            </a:fld>
            <a:endParaRPr lang="en-US" dirty="0"/>
          </a:p>
        </p:txBody>
      </p:sp>
    </p:spTree>
    <p:extLst>
      <p:ext uri="{BB962C8B-B14F-4D97-AF65-F5344CB8AC3E}">
        <p14:creationId xmlns:p14="http://schemas.microsoft.com/office/powerpoint/2010/main" val="192616920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defRPr/>
            </a:pPr>
            <a:r>
              <a:rPr lang="en-US" dirty="0" smtClean="0"/>
              <a:t>Gantt Chart for Project X</a:t>
            </a:r>
          </a:p>
        </p:txBody>
      </p:sp>
      <p:sp>
        <p:nvSpPr>
          <p:cNvPr id="7" name="Slide Number Placeholder 6"/>
          <p:cNvSpPr>
            <a:spLocks noGrp="1"/>
          </p:cNvSpPr>
          <p:nvPr>
            <p:ph type="sldNum" sz="quarter" idx="10"/>
          </p:nvPr>
        </p:nvSpPr>
        <p:spPr/>
        <p:txBody>
          <a:bodyPr/>
          <a:lstStyle/>
          <a:p>
            <a:pPr>
              <a:defRPr/>
            </a:pPr>
            <a:fld id="{67CF7634-324C-4E06-BE91-537A5DBDE143}" type="slidenum">
              <a:rPr lang="en-US"/>
              <a:pPr>
                <a:defRPr/>
              </a:pPr>
              <a:t>42</a:t>
            </a:fld>
            <a:endParaRPr lang="en-US" dirty="0"/>
          </a:p>
        </p:txBody>
      </p:sp>
      <p:sp>
        <p:nvSpPr>
          <p:cNvPr id="34820" name="Text Box 6"/>
          <p:cNvSpPr txBox="1">
            <a:spLocks noChangeArrowheads="1"/>
          </p:cNvSpPr>
          <p:nvPr/>
        </p:nvSpPr>
        <p:spPr bwMode="auto">
          <a:xfrm>
            <a:off x="304800" y="5410200"/>
            <a:ext cx="84994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eaLnBrk="1" hangingPunct="1"/>
            <a:r>
              <a:rPr lang="en-US" sz="2000"/>
              <a:t>Note: Darker bars would be red in Project 2007 to represent critical tasks.</a:t>
            </a:r>
          </a:p>
        </p:txBody>
      </p:sp>
      <p:pic>
        <p:nvPicPr>
          <p:cNvPr id="34821" name="Picture 5" descr="86921_06_F05.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676400"/>
            <a:ext cx="8151813" cy="347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2"/>
          <p:cNvSpPr txBox="1">
            <a:spLocks noChangeArrowheads="1"/>
          </p:cNvSpPr>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kern="1200">
                <a:solidFill>
                  <a:schemeClr val="tx1"/>
                </a:solidFill>
                <a:latin typeface="Tahoma" pitchFamily="34" charset="0"/>
                <a:ea typeface="Tahoma" pitchFamily="34" charset="0"/>
                <a:cs typeface="Tahoma" pitchFamily="34" charset="0"/>
              </a:defRPr>
            </a:lvl1pPr>
            <a:lvl2pPr algn="ctr" rtl="0" eaLnBrk="1" fontAlgn="base" hangingPunct="1">
              <a:spcBef>
                <a:spcPct val="0"/>
              </a:spcBef>
              <a:spcAft>
                <a:spcPct val="0"/>
              </a:spcAft>
              <a:defRPr sz="4400">
                <a:solidFill>
                  <a:schemeClr val="tx1"/>
                </a:solidFill>
                <a:latin typeface="Tahoma" pitchFamily="112" charset="0"/>
                <a:cs typeface="Tahoma" pitchFamily="112" charset="0"/>
              </a:defRPr>
            </a:lvl2pPr>
            <a:lvl3pPr algn="ctr" rtl="0" eaLnBrk="1" fontAlgn="base" hangingPunct="1">
              <a:spcBef>
                <a:spcPct val="0"/>
              </a:spcBef>
              <a:spcAft>
                <a:spcPct val="0"/>
              </a:spcAft>
              <a:defRPr sz="4400">
                <a:solidFill>
                  <a:schemeClr val="tx1"/>
                </a:solidFill>
                <a:latin typeface="Tahoma" pitchFamily="112" charset="0"/>
                <a:cs typeface="Tahoma" pitchFamily="112" charset="0"/>
              </a:defRPr>
            </a:lvl3pPr>
            <a:lvl4pPr algn="ctr" rtl="0" eaLnBrk="1" fontAlgn="base" hangingPunct="1">
              <a:spcBef>
                <a:spcPct val="0"/>
              </a:spcBef>
              <a:spcAft>
                <a:spcPct val="0"/>
              </a:spcAft>
              <a:defRPr sz="4400">
                <a:solidFill>
                  <a:schemeClr val="tx1"/>
                </a:solidFill>
                <a:latin typeface="Tahoma" pitchFamily="112" charset="0"/>
                <a:cs typeface="Tahoma" pitchFamily="112" charset="0"/>
              </a:defRPr>
            </a:lvl4pPr>
            <a:lvl5pPr algn="ctr" rtl="0" eaLnBrk="1" fontAlgn="base" hangingPunct="1">
              <a:spcBef>
                <a:spcPct val="0"/>
              </a:spcBef>
              <a:spcAft>
                <a:spcPct val="0"/>
              </a:spcAft>
              <a:defRPr sz="4400">
                <a:solidFill>
                  <a:schemeClr val="tx1"/>
                </a:solidFill>
                <a:latin typeface="Tahoma" pitchFamily="112" charset="0"/>
                <a:cs typeface="Tahoma" pitchFamily="112" charset="0"/>
              </a:defRPr>
            </a:lvl5pPr>
            <a:lvl6pPr marL="457200" algn="ctr" rtl="0" eaLnBrk="1" fontAlgn="base" hangingPunct="1">
              <a:spcBef>
                <a:spcPct val="0"/>
              </a:spcBef>
              <a:spcAft>
                <a:spcPct val="0"/>
              </a:spcAft>
              <a:defRPr sz="4400">
                <a:solidFill>
                  <a:schemeClr val="tx1"/>
                </a:solidFill>
                <a:latin typeface="Tahoma" pitchFamily="112" charset="0"/>
                <a:cs typeface="Tahoma" pitchFamily="112" charset="0"/>
              </a:defRPr>
            </a:lvl6pPr>
            <a:lvl7pPr marL="914400" algn="ctr" rtl="0" eaLnBrk="1" fontAlgn="base" hangingPunct="1">
              <a:spcBef>
                <a:spcPct val="0"/>
              </a:spcBef>
              <a:spcAft>
                <a:spcPct val="0"/>
              </a:spcAft>
              <a:defRPr sz="4400">
                <a:solidFill>
                  <a:schemeClr val="tx1"/>
                </a:solidFill>
                <a:latin typeface="Tahoma" pitchFamily="112" charset="0"/>
                <a:cs typeface="Tahoma" pitchFamily="112" charset="0"/>
              </a:defRPr>
            </a:lvl7pPr>
            <a:lvl8pPr marL="1371600" algn="ctr" rtl="0" eaLnBrk="1" fontAlgn="base" hangingPunct="1">
              <a:spcBef>
                <a:spcPct val="0"/>
              </a:spcBef>
              <a:spcAft>
                <a:spcPct val="0"/>
              </a:spcAft>
              <a:defRPr sz="4400">
                <a:solidFill>
                  <a:schemeClr val="tx1"/>
                </a:solidFill>
                <a:latin typeface="Tahoma" pitchFamily="112" charset="0"/>
                <a:cs typeface="Tahoma" pitchFamily="112" charset="0"/>
              </a:defRPr>
            </a:lvl8pPr>
            <a:lvl9pPr marL="1828800" algn="ctr" rtl="0" eaLnBrk="1" fontAlgn="base" hangingPunct="1">
              <a:spcBef>
                <a:spcPct val="0"/>
              </a:spcBef>
              <a:spcAft>
                <a:spcPct val="0"/>
              </a:spcAft>
              <a:defRPr sz="4400">
                <a:solidFill>
                  <a:schemeClr val="tx1"/>
                </a:solidFill>
                <a:latin typeface="Tahoma" pitchFamily="112" charset="0"/>
                <a:cs typeface="Tahoma" pitchFamily="112" charset="0"/>
              </a:defRPr>
            </a:lvl9pPr>
          </a:lstStyle>
          <a:p>
            <a:pPr>
              <a:defRPr/>
            </a:pPr>
            <a:r>
              <a:rPr lang="en-US" dirty="0" smtClean="0"/>
              <a:t>Gantt Chart for Project X</a:t>
            </a:r>
          </a:p>
        </p:txBody>
      </p:sp>
    </p:spTree>
    <p:extLst>
      <p:ext uri="{BB962C8B-B14F-4D97-AF65-F5344CB8AC3E}">
        <p14:creationId xmlns:p14="http://schemas.microsoft.com/office/powerpoint/2010/main" val="384510390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457200" y="0"/>
            <a:ext cx="8229600" cy="1143000"/>
          </a:xfrm>
        </p:spPr>
        <p:txBody>
          <a:bodyPr>
            <a:normAutofit fontScale="90000"/>
          </a:bodyPr>
          <a:lstStyle/>
          <a:p>
            <a:pPr eaLnBrk="1" hangingPunct="1">
              <a:defRPr/>
            </a:pPr>
            <a:r>
              <a:rPr lang="en-US" sz="3600" dirty="0" smtClean="0"/>
              <a:t>Gantt Chart for Software Launch Project</a:t>
            </a:r>
            <a:endParaRPr lang="en-US" dirty="0" smtClean="0"/>
          </a:p>
        </p:txBody>
      </p:sp>
      <p:sp>
        <p:nvSpPr>
          <p:cNvPr id="6" name="Slide Number Placeholder 5"/>
          <p:cNvSpPr>
            <a:spLocks noGrp="1"/>
          </p:cNvSpPr>
          <p:nvPr>
            <p:ph type="sldNum" sz="quarter" idx="10"/>
          </p:nvPr>
        </p:nvSpPr>
        <p:spPr/>
        <p:txBody>
          <a:bodyPr/>
          <a:lstStyle/>
          <a:p>
            <a:pPr>
              <a:defRPr/>
            </a:pPr>
            <a:fld id="{97B77992-1B72-4E71-A8AB-3A59993CEC8D}" type="slidenum">
              <a:rPr lang="en-US"/>
              <a:pPr>
                <a:defRPr/>
              </a:pPr>
              <a:t>43</a:t>
            </a:fld>
            <a:endParaRPr lang="en-US" dirty="0"/>
          </a:p>
        </p:txBody>
      </p:sp>
      <p:pic>
        <p:nvPicPr>
          <p:cNvPr id="35844" name="Picture 4" descr="86921_06_F06.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43000" y="1189038"/>
            <a:ext cx="6172200" cy="503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0844686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3"/>
          <p:cNvSpPr>
            <a:spLocks noGrp="1" noChangeArrowheads="1"/>
          </p:cNvSpPr>
          <p:nvPr>
            <p:ph idx="1"/>
          </p:nvPr>
        </p:nvSpPr>
        <p:spPr/>
        <p:txBody>
          <a:bodyPr/>
          <a:lstStyle/>
          <a:p>
            <a:pPr eaLnBrk="1" hangingPunct="1"/>
            <a:r>
              <a:rPr lang="en-US" dirty="0" smtClean="0"/>
              <a:t>Many people like to focus on meeting milestones, especially for large projects</a:t>
            </a:r>
          </a:p>
          <a:p>
            <a:pPr eaLnBrk="1" hangingPunct="1"/>
            <a:endParaRPr lang="en-US" dirty="0" smtClean="0"/>
          </a:p>
          <a:p>
            <a:pPr eaLnBrk="1" hangingPunct="1"/>
            <a:r>
              <a:rPr lang="en-US" dirty="0" smtClean="0"/>
              <a:t>Milestones emphasize important events or accomplishments on projects</a:t>
            </a:r>
          </a:p>
          <a:p>
            <a:pPr eaLnBrk="1" hangingPunct="1"/>
            <a:endParaRPr lang="en-US" dirty="0" smtClean="0"/>
          </a:p>
          <a:p>
            <a:pPr eaLnBrk="1" hangingPunct="1"/>
            <a:r>
              <a:rPr lang="en-US" dirty="0" smtClean="0"/>
              <a:t>Normally create milestone by entering tasks with a zero duration, or you can mark any task as a milestone</a:t>
            </a:r>
          </a:p>
          <a:p>
            <a:pPr lvl="1" eaLnBrk="1" hangingPunct="1"/>
            <a:endParaRPr lang="en-US" dirty="0" smtClean="0"/>
          </a:p>
        </p:txBody>
      </p:sp>
      <p:sp>
        <p:nvSpPr>
          <p:cNvPr id="2" name="Rectangle 2"/>
          <p:cNvSpPr>
            <a:spLocks noGrp="1" noChangeArrowheads="1"/>
          </p:cNvSpPr>
          <p:nvPr>
            <p:ph type="title"/>
          </p:nvPr>
        </p:nvSpPr>
        <p:spPr>
          <a:xfrm>
            <a:off x="381000" y="274638"/>
            <a:ext cx="8305800" cy="868362"/>
          </a:xfrm>
        </p:spPr>
        <p:txBody>
          <a:bodyPr>
            <a:normAutofit fontScale="90000"/>
          </a:bodyPr>
          <a:lstStyle/>
          <a:p>
            <a:pPr eaLnBrk="1" hangingPunct="1">
              <a:defRPr/>
            </a:pPr>
            <a:r>
              <a:rPr lang="en-US" dirty="0" smtClean="0"/>
              <a:t>Adding Milestones to Gantt Charts</a:t>
            </a:r>
          </a:p>
        </p:txBody>
      </p:sp>
      <p:sp>
        <p:nvSpPr>
          <p:cNvPr id="6" name="Slide Number Placeholder 5"/>
          <p:cNvSpPr>
            <a:spLocks noGrp="1"/>
          </p:cNvSpPr>
          <p:nvPr>
            <p:ph type="sldNum" sz="quarter" idx="10"/>
          </p:nvPr>
        </p:nvSpPr>
        <p:spPr/>
        <p:txBody>
          <a:bodyPr/>
          <a:lstStyle/>
          <a:p>
            <a:pPr>
              <a:defRPr/>
            </a:pPr>
            <a:fld id="{1B1A99C3-075E-46A7-98EB-5B886A7B221D}" type="slidenum">
              <a:rPr lang="en-US"/>
              <a:pPr>
                <a:defRPr/>
              </a:pPr>
              <a:t>44</a:t>
            </a:fld>
            <a:endParaRPr lang="en-US" dirty="0"/>
          </a:p>
        </p:txBody>
      </p:sp>
    </p:spTree>
    <p:extLst>
      <p:ext uri="{BB962C8B-B14F-4D97-AF65-F5344CB8AC3E}">
        <p14:creationId xmlns:p14="http://schemas.microsoft.com/office/powerpoint/2010/main" val="165254203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3"/>
          <p:cNvSpPr>
            <a:spLocks noGrp="1" noChangeArrowheads="1"/>
          </p:cNvSpPr>
          <p:nvPr>
            <p:ph idx="1"/>
          </p:nvPr>
        </p:nvSpPr>
        <p:spPr/>
        <p:txBody>
          <a:bodyPr/>
          <a:lstStyle/>
          <a:p>
            <a:pPr eaLnBrk="1" hangingPunct="1"/>
            <a:r>
              <a:rPr lang="en-US" dirty="0" smtClean="0"/>
              <a:t>Milestones should be:</a:t>
            </a:r>
          </a:p>
          <a:p>
            <a:pPr eaLnBrk="1" hangingPunct="1"/>
            <a:endParaRPr lang="en-US" dirty="0" smtClean="0"/>
          </a:p>
          <a:p>
            <a:pPr lvl="2" eaLnBrk="1" hangingPunct="1"/>
            <a:r>
              <a:rPr lang="en-US" sz="2800" b="1" dirty="0" smtClean="0"/>
              <a:t>S</a:t>
            </a:r>
            <a:r>
              <a:rPr lang="en-US" sz="2800" dirty="0" smtClean="0"/>
              <a:t>pecific</a:t>
            </a:r>
          </a:p>
          <a:p>
            <a:pPr lvl="2" eaLnBrk="1" hangingPunct="1"/>
            <a:r>
              <a:rPr lang="en-US" sz="2800" b="1" dirty="0" smtClean="0"/>
              <a:t>M</a:t>
            </a:r>
            <a:r>
              <a:rPr lang="en-US" sz="2800" dirty="0" smtClean="0"/>
              <a:t>easurable</a:t>
            </a:r>
          </a:p>
          <a:p>
            <a:pPr lvl="2" eaLnBrk="1" hangingPunct="1"/>
            <a:r>
              <a:rPr lang="en-US" sz="2800" b="1" dirty="0" smtClean="0"/>
              <a:t>A</a:t>
            </a:r>
            <a:r>
              <a:rPr lang="en-US" sz="2800" dirty="0" smtClean="0"/>
              <a:t>ssignable</a:t>
            </a:r>
          </a:p>
          <a:p>
            <a:pPr lvl="2" eaLnBrk="1" hangingPunct="1"/>
            <a:r>
              <a:rPr lang="en-US" sz="2800" b="1" dirty="0" smtClean="0"/>
              <a:t>R</a:t>
            </a:r>
            <a:r>
              <a:rPr lang="en-US" sz="2800" dirty="0" smtClean="0"/>
              <a:t>ealistic</a:t>
            </a:r>
          </a:p>
          <a:p>
            <a:pPr lvl="2" eaLnBrk="1" hangingPunct="1"/>
            <a:r>
              <a:rPr lang="en-US" sz="2800" b="1" dirty="0" smtClean="0"/>
              <a:t>T</a:t>
            </a:r>
            <a:r>
              <a:rPr lang="en-US" sz="2800" dirty="0" smtClean="0"/>
              <a:t>ime-framed</a:t>
            </a:r>
          </a:p>
        </p:txBody>
      </p:sp>
      <p:sp>
        <p:nvSpPr>
          <p:cNvPr id="2" name="Rectangle 2"/>
          <p:cNvSpPr>
            <a:spLocks noGrp="1" noChangeArrowheads="1"/>
          </p:cNvSpPr>
          <p:nvPr>
            <p:ph type="title"/>
          </p:nvPr>
        </p:nvSpPr>
        <p:spPr>
          <a:xfrm>
            <a:off x="381000" y="457200"/>
            <a:ext cx="8229600" cy="1143000"/>
          </a:xfrm>
        </p:spPr>
        <p:txBody>
          <a:bodyPr/>
          <a:lstStyle/>
          <a:p>
            <a:pPr eaLnBrk="1" hangingPunct="1">
              <a:defRPr/>
            </a:pPr>
            <a:r>
              <a:rPr lang="en-US" dirty="0" smtClean="0"/>
              <a:t>SMART Criteria</a:t>
            </a:r>
          </a:p>
        </p:txBody>
      </p:sp>
      <p:sp>
        <p:nvSpPr>
          <p:cNvPr id="6" name="Slide Number Placeholder 5"/>
          <p:cNvSpPr>
            <a:spLocks noGrp="1"/>
          </p:cNvSpPr>
          <p:nvPr>
            <p:ph type="sldNum" sz="quarter" idx="10"/>
          </p:nvPr>
        </p:nvSpPr>
        <p:spPr/>
        <p:txBody>
          <a:bodyPr/>
          <a:lstStyle/>
          <a:p>
            <a:pPr>
              <a:defRPr/>
            </a:pPr>
            <a:fld id="{9FDFD952-BD08-42CF-B0D7-8F5210FC8344}" type="slidenum">
              <a:rPr lang="en-US"/>
              <a:pPr>
                <a:defRPr/>
              </a:pPr>
              <a:t>45</a:t>
            </a:fld>
            <a:endParaRPr lang="en-US" dirty="0"/>
          </a:p>
        </p:txBody>
      </p:sp>
    </p:spTree>
    <p:extLst>
      <p:ext uri="{BB962C8B-B14F-4D97-AF65-F5344CB8AC3E}">
        <p14:creationId xmlns:p14="http://schemas.microsoft.com/office/powerpoint/2010/main" val="261303239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Content Placeholder 2"/>
          <p:cNvSpPr>
            <a:spLocks noGrp="1"/>
          </p:cNvSpPr>
          <p:nvPr>
            <p:ph idx="1"/>
          </p:nvPr>
        </p:nvSpPr>
        <p:spPr>
          <a:xfrm>
            <a:off x="381000" y="762000"/>
            <a:ext cx="8305800" cy="4572000"/>
          </a:xfrm>
        </p:spPr>
        <p:txBody>
          <a:bodyPr>
            <a:normAutofit lnSpcReduction="10000"/>
          </a:bodyPr>
          <a:lstStyle/>
          <a:p>
            <a:pPr eaLnBrk="1" hangingPunct="1"/>
            <a:endParaRPr lang="en-US" sz="2400" dirty="0" smtClean="0"/>
          </a:p>
          <a:p>
            <a:pPr eaLnBrk="1" hangingPunct="1"/>
            <a:endParaRPr lang="en-US" sz="2400" dirty="0"/>
          </a:p>
          <a:p>
            <a:pPr eaLnBrk="1" hangingPunct="1"/>
            <a:r>
              <a:rPr lang="en-US" sz="2400" dirty="0" smtClean="0"/>
              <a:t>five key points of using project milestones include the following:</a:t>
            </a:r>
          </a:p>
          <a:p>
            <a:pPr eaLnBrk="1" hangingPunct="1"/>
            <a:endParaRPr lang="en-US" sz="2400" dirty="0" smtClean="0"/>
          </a:p>
          <a:p>
            <a:pPr lvl="1" eaLnBrk="1" hangingPunct="1">
              <a:buFont typeface="Wingdings 2" pitchFamily="18" charset="2"/>
              <a:buNone/>
            </a:pPr>
            <a:r>
              <a:rPr lang="en-US" sz="2000" dirty="0" smtClean="0"/>
              <a:t>1. Define milestones early in the project and include them in the Gantt chart to provide a visual guide.</a:t>
            </a:r>
          </a:p>
          <a:p>
            <a:pPr lvl="1" eaLnBrk="1" hangingPunct="1">
              <a:buFont typeface="Wingdings 2" pitchFamily="18" charset="2"/>
              <a:buNone/>
            </a:pPr>
            <a:r>
              <a:rPr lang="en-US" sz="2000" dirty="0" smtClean="0"/>
              <a:t>2. Keep milestones small and frequent.</a:t>
            </a:r>
          </a:p>
          <a:p>
            <a:pPr lvl="1" eaLnBrk="1" hangingPunct="1">
              <a:buFont typeface="Wingdings 2" pitchFamily="18" charset="2"/>
              <a:buNone/>
            </a:pPr>
            <a:r>
              <a:rPr lang="en-US" sz="2000" dirty="0" smtClean="0"/>
              <a:t>3. The set of milestones must be all-encompassing.</a:t>
            </a:r>
          </a:p>
          <a:p>
            <a:pPr lvl="1" eaLnBrk="1" hangingPunct="1">
              <a:buFont typeface="Wingdings 2" pitchFamily="18" charset="2"/>
              <a:buNone/>
            </a:pPr>
            <a:r>
              <a:rPr lang="en-US" sz="2000" dirty="0" smtClean="0"/>
              <a:t>4. Each milestone must be binary, meaning it is either complete or incomplete.</a:t>
            </a:r>
          </a:p>
          <a:p>
            <a:pPr lvl="1" eaLnBrk="1" hangingPunct="1">
              <a:buFont typeface="Wingdings 2" pitchFamily="18" charset="2"/>
              <a:buNone/>
            </a:pPr>
            <a:r>
              <a:rPr lang="en-US" sz="2000" dirty="0" smtClean="0"/>
              <a:t>5. Carefully monitor the critical path.</a:t>
            </a:r>
          </a:p>
        </p:txBody>
      </p:sp>
      <p:sp>
        <p:nvSpPr>
          <p:cNvPr id="2" name="Title 1"/>
          <p:cNvSpPr>
            <a:spLocks noGrp="1"/>
          </p:cNvSpPr>
          <p:nvPr>
            <p:ph type="title"/>
          </p:nvPr>
        </p:nvSpPr>
        <p:spPr>
          <a:xfrm>
            <a:off x="381000" y="274638"/>
            <a:ext cx="8305800" cy="563562"/>
          </a:xfrm>
        </p:spPr>
        <p:txBody>
          <a:bodyPr>
            <a:normAutofit fontScale="90000"/>
          </a:bodyPr>
          <a:lstStyle/>
          <a:p>
            <a:pPr eaLnBrk="1" hangingPunct="1">
              <a:defRPr/>
            </a:pPr>
            <a:r>
              <a:rPr lang="en-US" dirty="0" smtClean="0"/>
              <a:t>Best Practice</a:t>
            </a:r>
          </a:p>
        </p:txBody>
      </p:sp>
      <p:sp>
        <p:nvSpPr>
          <p:cNvPr id="5" name="Slide Number Placeholder 4"/>
          <p:cNvSpPr>
            <a:spLocks noGrp="1"/>
          </p:cNvSpPr>
          <p:nvPr>
            <p:ph type="sldNum" sz="quarter" idx="10"/>
          </p:nvPr>
        </p:nvSpPr>
        <p:spPr/>
        <p:txBody>
          <a:bodyPr/>
          <a:lstStyle/>
          <a:p>
            <a:pPr>
              <a:defRPr/>
            </a:pPr>
            <a:fld id="{8FC41F4D-F88C-4447-B8D5-AC464F69F483}" type="slidenum">
              <a:rPr lang="en-US"/>
              <a:pPr>
                <a:defRPr/>
              </a:pPr>
              <a:t>46</a:t>
            </a:fld>
            <a:endParaRPr lang="en-US" dirty="0"/>
          </a:p>
        </p:txBody>
      </p:sp>
    </p:spTree>
    <p:extLst>
      <p:ext uri="{BB962C8B-B14F-4D97-AF65-F5344CB8AC3E}">
        <p14:creationId xmlns:p14="http://schemas.microsoft.com/office/powerpoint/2010/main" val="79644540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457200" y="0"/>
            <a:ext cx="8229600" cy="1143000"/>
          </a:xfrm>
        </p:spPr>
        <p:txBody>
          <a:bodyPr/>
          <a:lstStyle/>
          <a:p>
            <a:pPr eaLnBrk="1" hangingPunct="1">
              <a:defRPr/>
            </a:pPr>
            <a:r>
              <a:rPr lang="en-US" sz="3600" dirty="0" smtClean="0"/>
              <a:t>Tracking Gantt Chart</a:t>
            </a:r>
            <a:endParaRPr lang="en-US" sz="4400" dirty="0" smtClean="0"/>
          </a:p>
        </p:txBody>
      </p:sp>
      <p:sp>
        <p:nvSpPr>
          <p:cNvPr id="6" name="Slide Number Placeholder 5"/>
          <p:cNvSpPr>
            <a:spLocks noGrp="1"/>
          </p:cNvSpPr>
          <p:nvPr>
            <p:ph type="sldNum" sz="quarter" idx="10"/>
          </p:nvPr>
        </p:nvSpPr>
        <p:spPr/>
        <p:txBody>
          <a:bodyPr/>
          <a:lstStyle/>
          <a:p>
            <a:pPr>
              <a:defRPr/>
            </a:pPr>
            <a:fld id="{E0319E19-2F80-44E0-96C7-E4C433BF5977}" type="slidenum">
              <a:rPr lang="en-US"/>
              <a:pPr>
                <a:defRPr/>
              </a:pPr>
              <a:t>47</a:t>
            </a:fld>
            <a:endParaRPr lang="en-US" dirty="0"/>
          </a:p>
        </p:txBody>
      </p:sp>
      <p:pic>
        <p:nvPicPr>
          <p:cNvPr id="39940" name="Picture 4" descr="86921_06_F07.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3400" y="1106488"/>
            <a:ext cx="8147050" cy="4684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003364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3"/>
          <p:cNvSpPr>
            <a:spLocks noGrp="1" noChangeArrowheads="1"/>
          </p:cNvSpPr>
          <p:nvPr>
            <p:ph idx="1"/>
          </p:nvPr>
        </p:nvSpPr>
        <p:spPr>
          <a:xfrm>
            <a:off x="381000" y="1143000"/>
            <a:ext cx="8186738" cy="4791075"/>
          </a:xfrm>
        </p:spPr>
        <p:txBody>
          <a:bodyPr>
            <a:normAutofit/>
          </a:bodyPr>
          <a:lstStyle/>
          <a:p>
            <a:pPr eaLnBrk="1" hangingPunct="1">
              <a:lnSpc>
                <a:spcPct val="90000"/>
              </a:lnSpc>
            </a:pPr>
            <a:endParaRPr lang="en-US" b="1" dirty="0" smtClean="0"/>
          </a:p>
          <a:p>
            <a:pPr eaLnBrk="1" hangingPunct="1">
              <a:lnSpc>
                <a:spcPct val="90000"/>
              </a:lnSpc>
            </a:pPr>
            <a:endParaRPr lang="en-US" b="1" dirty="0"/>
          </a:p>
          <a:p>
            <a:pPr eaLnBrk="1" hangingPunct="1">
              <a:lnSpc>
                <a:spcPct val="90000"/>
              </a:lnSpc>
            </a:pPr>
            <a:r>
              <a:rPr lang="en-US" b="1" dirty="0" smtClean="0"/>
              <a:t>CPM</a:t>
            </a:r>
            <a:r>
              <a:rPr lang="en-US" dirty="0" smtClean="0"/>
              <a:t> is a network diagramming technique used to predict total project duration</a:t>
            </a:r>
          </a:p>
          <a:p>
            <a:pPr eaLnBrk="1" hangingPunct="1">
              <a:lnSpc>
                <a:spcPct val="90000"/>
              </a:lnSpc>
            </a:pPr>
            <a:endParaRPr lang="en-US" dirty="0" smtClean="0"/>
          </a:p>
          <a:p>
            <a:pPr eaLnBrk="1" hangingPunct="1">
              <a:lnSpc>
                <a:spcPct val="90000"/>
              </a:lnSpc>
            </a:pPr>
            <a:r>
              <a:rPr lang="en-US" dirty="0" smtClean="0"/>
              <a:t>A </a:t>
            </a:r>
            <a:r>
              <a:rPr lang="en-US" b="1" dirty="0" smtClean="0"/>
              <a:t>critical path</a:t>
            </a:r>
            <a:r>
              <a:rPr lang="en-US" dirty="0" smtClean="0"/>
              <a:t> for a project is the series of activities that determines the </a:t>
            </a:r>
            <a:r>
              <a:rPr lang="en-US" i="1" dirty="0" smtClean="0"/>
              <a:t>earliest time</a:t>
            </a:r>
            <a:r>
              <a:rPr lang="en-US" dirty="0" smtClean="0"/>
              <a:t> by which the project can be completed</a:t>
            </a:r>
          </a:p>
          <a:p>
            <a:pPr eaLnBrk="1" hangingPunct="1">
              <a:lnSpc>
                <a:spcPct val="90000"/>
              </a:lnSpc>
            </a:pPr>
            <a:endParaRPr lang="en-US" dirty="0" smtClean="0"/>
          </a:p>
          <a:p>
            <a:pPr eaLnBrk="1" hangingPunct="1">
              <a:lnSpc>
                <a:spcPct val="90000"/>
              </a:lnSpc>
            </a:pPr>
            <a:r>
              <a:rPr lang="en-US" dirty="0" smtClean="0"/>
              <a:t>The critical path is the </a:t>
            </a:r>
            <a:r>
              <a:rPr lang="en-US" b="1" i="1" dirty="0" smtClean="0">
                <a:solidFill>
                  <a:srgbClr val="5B53FF"/>
                </a:solidFill>
              </a:rPr>
              <a:t>longest path</a:t>
            </a:r>
            <a:r>
              <a:rPr lang="en-US" b="1" dirty="0" smtClean="0">
                <a:solidFill>
                  <a:srgbClr val="5B53FF"/>
                </a:solidFill>
              </a:rPr>
              <a:t> </a:t>
            </a:r>
            <a:r>
              <a:rPr lang="en-US" dirty="0" smtClean="0">
                <a:solidFill>
                  <a:srgbClr val="5B53FF"/>
                </a:solidFill>
              </a:rPr>
              <a:t>through the network diagram and has the least amount of</a:t>
            </a:r>
            <a:r>
              <a:rPr lang="en-US" b="1" dirty="0" smtClean="0">
                <a:solidFill>
                  <a:srgbClr val="5B53FF"/>
                </a:solidFill>
              </a:rPr>
              <a:t> </a:t>
            </a:r>
            <a:r>
              <a:rPr lang="en-US" dirty="0" smtClean="0">
                <a:solidFill>
                  <a:srgbClr val="5B53FF"/>
                </a:solidFill>
              </a:rPr>
              <a:t>slack or float</a:t>
            </a:r>
          </a:p>
          <a:p>
            <a:pPr eaLnBrk="1" hangingPunct="1">
              <a:lnSpc>
                <a:spcPct val="90000"/>
              </a:lnSpc>
            </a:pPr>
            <a:endParaRPr lang="en-US" dirty="0" smtClean="0">
              <a:solidFill>
                <a:srgbClr val="5B53FF"/>
              </a:solidFill>
            </a:endParaRPr>
          </a:p>
          <a:p>
            <a:pPr eaLnBrk="1" hangingPunct="1">
              <a:lnSpc>
                <a:spcPct val="90000"/>
              </a:lnSpc>
            </a:pPr>
            <a:r>
              <a:rPr lang="en-US" b="1" dirty="0" smtClean="0"/>
              <a:t>Slack </a:t>
            </a:r>
            <a:r>
              <a:rPr lang="en-US" dirty="0" smtClean="0"/>
              <a:t>or</a:t>
            </a:r>
            <a:r>
              <a:rPr lang="en-US" b="1" dirty="0" smtClean="0"/>
              <a:t> float</a:t>
            </a:r>
            <a:r>
              <a:rPr lang="en-US" dirty="0" smtClean="0"/>
              <a:t> is</a:t>
            </a:r>
            <a:r>
              <a:rPr lang="en-US" b="1" dirty="0" smtClean="0"/>
              <a:t> </a:t>
            </a:r>
            <a:r>
              <a:rPr lang="en-US" dirty="0" smtClean="0"/>
              <a:t>the amount of time an activity may be delayed without delaying a succeeding activity or the project finish date</a:t>
            </a:r>
          </a:p>
        </p:txBody>
      </p:sp>
      <p:sp>
        <p:nvSpPr>
          <p:cNvPr id="2" name="Rectangle 2"/>
          <p:cNvSpPr>
            <a:spLocks noGrp="1" noChangeArrowheads="1"/>
          </p:cNvSpPr>
          <p:nvPr>
            <p:ph type="title"/>
          </p:nvPr>
        </p:nvSpPr>
        <p:spPr>
          <a:xfrm>
            <a:off x="381000" y="274638"/>
            <a:ext cx="8305800" cy="715962"/>
          </a:xfrm>
        </p:spPr>
        <p:txBody>
          <a:bodyPr>
            <a:normAutofit fontScale="90000"/>
          </a:bodyPr>
          <a:lstStyle/>
          <a:p>
            <a:pPr eaLnBrk="1" hangingPunct="1">
              <a:defRPr/>
            </a:pPr>
            <a:r>
              <a:rPr lang="en-US" dirty="0" smtClean="0"/>
              <a:t>Critical Path Method (CPM)</a:t>
            </a:r>
          </a:p>
        </p:txBody>
      </p:sp>
      <p:sp>
        <p:nvSpPr>
          <p:cNvPr id="6" name="Slide Number Placeholder 5"/>
          <p:cNvSpPr>
            <a:spLocks noGrp="1"/>
          </p:cNvSpPr>
          <p:nvPr>
            <p:ph type="sldNum" sz="quarter" idx="10"/>
          </p:nvPr>
        </p:nvSpPr>
        <p:spPr/>
        <p:txBody>
          <a:bodyPr/>
          <a:lstStyle/>
          <a:p>
            <a:pPr>
              <a:defRPr/>
            </a:pPr>
            <a:fld id="{BD018FFE-E720-4A5F-898F-43967B8B3547}" type="slidenum">
              <a:rPr lang="en-US"/>
              <a:pPr>
                <a:defRPr/>
              </a:pPr>
              <a:t>48</a:t>
            </a:fld>
            <a:endParaRPr lang="en-US" dirty="0"/>
          </a:p>
        </p:txBody>
      </p:sp>
    </p:spTree>
    <p:extLst>
      <p:ext uri="{BB962C8B-B14F-4D97-AF65-F5344CB8AC3E}">
        <p14:creationId xmlns:p14="http://schemas.microsoft.com/office/powerpoint/2010/main" val="160828741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8229600" cy="609600"/>
          </a:xfrm>
        </p:spPr>
        <p:txBody>
          <a:bodyPr/>
          <a:lstStyle/>
          <a:p>
            <a:r>
              <a:rPr lang="en-US" sz="2800" dirty="0" smtClean="0"/>
              <a:t/>
            </a:r>
            <a:br>
              <a:rPr lang="en-US" sz="2800" dirty="0" smtClean="0"/>
            </a:br>
            <a:r>
              <a:rPr lang="en-US" sz="2800" b="1" dirty="0" smtClean="0"/>
              <a:t>Critical </a:t>
            </a:r>
            <a:r>
              <a:rPr lang="en-US" sz="2800" b="1" dirty="0"/>
              <a:t>Path Method (CPM)</a:t>
            </a:r>
            <a:r>
              <a:rPr lang="en-US" sz="2800" dirty="0"/>
              <a:t/>
            </a:r>
            <a:br>
              <a:rPr lang="en-US" sz="2800" dirty="0"/>
            </a:br>
            <a:endParaRPr lang="en-US" sz="2800" b="1" dirty="0"/>
          </a:p>
        </p:txBody>
      </p:sp>
      <p:sp>
        <p:nvSpPr>
          <p:cNvPr id="3" name="Content Placeholder 2"/>
          <p:cNvSpPr>
            <a:spLocks noGrp="1"/>
          </p:cNvSpPr>
          <p:nvPr>
            <p:ph idx="1"/>
          </p:nvPr>
        </p:nvSpPr>
        <p:spPr>
          <a:xfrm>
            <a:off x="457200" y="2133600"/>
            <a:ext cx="8229600" cy="4572000"/>
          </a:xfrm>
        </p:spPr>
        <p:txBody>
          <a:bodyPr/>
          <a:lstStyle/>
          <a:p>
            <a:pPr marL="0" indent="0">
              <a:buNone/>
            </a:pPr>
            <a:r>
              <a:rPr lang="en-US" sz="2400" b="1" dirty="0" smtClean="0"/>
              <a:t>The Critical Path method calculates the following:</a:t>
            </a:r>
          </a:p>
          <a:p>
            <a:pPr marL="457200" indent="-457200">
              <a:lnSpc>
                <a:spcPct val="150000"/>
              </a:lnSpc>
              <a:buFont typeface="+mj-lt"/>
              <a:buAutoNum type="arabicPeriod"/>
            </a:pPr>
            <a:r>
              <a:rPr lang="en-US" sz="2400" b="1" dirty="0"/>
              <a:t>Critical </a:t>
            </a:r>
            <a:r>
              <a:rPr lang="en-US" sz="2400" b="1" dirty="0" smtClean="0"/>
              <a:t>Path</a:t>
            </a:r>
          </a:p>
          <a:p>
            <a:pPr marL="457200" indent="-457200">
              <a:lnSpc>
                <a:spcPct val="150000"/>
              </a:lnSpc>
              <a:buFont typeface="+mj-lt"/>
              <a:buAutoNum type="arabicPeriod"/>
            </a:pPr>
            <a:r>
              <a:rPr lang="en-US" sz="2400" b="1" dirty="0"/>
              <a:t>Slack (or Float) is the amount of time that an activity can slip or be delayed </a:t>
            </a:r>
            <a:r>
              <a:rPr lang="en-US" sz="2400" b="1" dirty="0" smtClean="0">
                <a:solidFill>
                  <a:srgbClr val="FF0000"/>
                </a:solidFill>
              </a:rPr>
              <a:t>without </a:t>
            </a:r>
            <a:r>
              <a:rPr lang="en-US" sz="2400" b="1" dirty="0">
                <a:solidFill>
                  <a:srgbClr val="FF0000"/>
                </a:solidFill>
              </a:rPr>
              <a:t>delaying the date of the project</a:t>
            </a:r>
            <a:r>
              <a:rPr lang="en-US" sz="2400" b="1" dirty="0" smtClean="0"/>
              <a:t>.</a:t>
            </a:r>
          </a:p>
          <a:p>
            <a:pPr marL="457200" indent="-457200">
              <a:lnSpc>
                <a:spcPct val="150000"/>
              </a:lnSpc>
              <a:buFont typeface="+mj-lt"/>
              <a:buAutoNum type="arabicPeriod"/>
            </a:pPr>
            <a:r>
              <a:rPr lang="en-US" sz="2400" b="1" dirty="0" smtClean="0"/>
              <a:t>A forward pass is used to establish the </a:t>
            </a:r>
            <a:r>
              <a:rPr lang="en-US" sz="2400" b="1" dirty="0" smtClean="0">
                <a:solidFill>
                  <a:srgbClr val="FF0000"/>
                </a:solidFill>
              </a:rPr>
              <a:t>earliest</a:t>
            </a:r>
            <a:r>
              <a:rPr lang="en-US" sz="2400" b="1" dirty="0" smtClean="0"/>
              <a:t> the activities can start and finish.</a:t>
            </a:r>
          </a:p>
          <a:p>
            <a:pPr marL="457200" indent="-457200">
              <a:lnSpc>
                <a:spcPct val="150000"/>
              </a:lnSpc>
              <a:buFont typeface="+mj-lt"/>
              <a:buAutoNum type="arabicPeriod"/>
            </a:pPr>
            <a:r>
              <a:rPr lang="en-US" sz="2400" b="1" dirty="0" smtClean="0"/>
              <a:t>A backward pass is used to establish the </a:t>
            </a:r>
            <a:r>
              <a:rPr lang="en-US" sz="2400" b="1" dirty="0" smtClean="0">
                <a:solidFill>
                  <a:srgbClr val="FF0000"/>
                </a:solidFill>
              </a:rPr>
              <a:t>latest</a:t>
            </a:r>
            <a:r>
              <a:rPr lang="en-US" sz="2400" b="1" dirty="0" smtClean="0"/>
              <a:t> the activities can start and finish.</a:t>
            </a:r>
          </a:p>
          <a:p>
            <a:pPr marL="0" indent="0">
              <a:buNone/>
            </a:pPr>
            <a:endParaRPr lang="en-US" sz="2400" b="1" dirty="0" smtClean="0"/>
          </a:p>
          <a:p>
            <a:endParaRPr lang="en-US" dirty="0" smtClean="0"/>
          </a:p>
          <a:p>
            <a:pPr marL="0" indent="0">
              <a:buNone/>
            </a:pPr>
            <a:endParaRPr lang="en-US" dirty="0"/>
          </a:p>
        </p:txBody>
      </p:sp>
      <p:pic>
        <p:nvPicPr>
          <p:cNvPr id="2048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4400" y="15240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72120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381000" y="152400"/>
            <a:ext cx="8305800" cy="1143000"/>
          </a:xfrm>
        </p:spPr>
        <p:txBody>
          <a:bodyPr>
            <a:normAutofit fontScale="90000"/>
          </a:bodyPr>
          <a:lstStyle/>
          <a:p>
            <a:pPr eaLnBrk="1" hangingPunct="1">
              <a:defRPr/>
            </a:pPr>
            <a:r>
              <a:rPr lang="en-US" dirty="0" smtClean="0"/>
              <a:t>Project Time Management Summary</a:t>
            </a:r>
          </a:p>
        </p:txBody>
      </p:sp>
      <p:sp>
        <p:nvSpPr>
          <p:cNvPr id="5" name="Slide Number Placeholder 4"/>
          <p:cNvSpPr>
            <a:spLocks noGrp="1"/>
          </p:cNvSpPr>
          <p:nvPr>
            <p:ph type="sldNum" sz="quarter" idx="10"/>
          </p:nvPr>
        </p:nvSpPr>
        <p:spPr/>
        <p:txBody>
          <a:bodyPr/>
          <a:lstStyle/>
          <a:p>
            <a:pPr>
              <a:defRPr/>
            </a:pPr>
            <a:fld id="{66BE15CB-B3B6-4FD3-8083-72DC16718F75}" type="slidenum">
              <a:rPr lang="en-US"/>
              <a:pPr>
                <a:defRPr/>
              </a:pPr>
              <a:t>5</a:t>
            </a:fld>
            <a:endParaRPr lang="en-US" dirty="0"/>
          </a:p>
        </p:txBody>
      </p:sp>
      <p:pic>
        <p:nvPicPr>
          <p:cNvPr id="16388" name="Picture 5" descr="86921_06_F01.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4400" y="1371600"/>
            <a:ext cx="7391400" cy="475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65550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3"/>
          <p:cNvSpPr>
            <a:spLocks noGrp="1" noChangeArrowheads="1"/>
          </p:cNvSpPr>
          <p:nvPr>
            <p:ph idx="1"/>
          </p:nvPr>
        </p:nvSpPr>
        <p:spPr/>
        <p:txBody>
          <a:bodyPr>
            <a:normAutofit/>
          </a:bodyPr>
          <a:lstStyle/>
          <a:p>
            <a:pPr eaLnBrk="1" hangingPunct="1"/>
            <a:r>
              <a:rPr lang="en-US" dirty="0" smtClean="0"/>
              <a:t>First develop a good network diagram</a:t>
            </a:r>
          </a:p>
          <a:p>
            <a:pPr eaLnBrk="1" hangingPunct="1"/>
            <a:endParaRPr lang="en-US" dirty="0" smtClean="0"/>
          </a:p>
          <a:p>
            <a:pPr eaLnBrk="1" hangingPunct="1"/>
            <a:r>
              <a:rPr lang="en-US" dirty="0" smtClean="0"/>
              <a:t>Add the duration estimates for all activities on each path through the network diagram</a:t>
            </a:r>
          </a:p>
          <a:p>
            <a:pPr eaLnBrk="1" hangingPunct="1"/>
            <a:endParaRPr lang="en-US" dirty="0" smtClean="0"/>
          </a:p>
          <a:p>
            <a:pPr eaLnBrk="1" hangingPunct="1"/>
            <a:r>
              <a:rPr lang="en-US" dirty="0" smtClean="0"/>
              <a:t>The longest path is the critical path</a:t>
            </a:r>
          </a:p>
          <a:p>
            <a:pPr eaLnBrk="1" hangingPunct="1"/>
            <a:endParaRPr lang="en-US" dirty="0" smtClean="0"/>
          </a:p>
          <a:p>
            <a:pPr eaLnBrk="1" hangingPunct="1"/>
            <a:r>
              <a:rPr lang="en-US" dirty="0" smtClean="0"/>
              <a:t>A project can have multiple critical paths</a:t>
            </a:r>
          </a:p>
          <a:p>
            <a:pPr eaLnBrk="1" hangingPunct="1"/>
            <a:endParaRPr lang="en-US" dirty="0" smtClean="0"/>
          </a:p>
          <a:p>
            <a:pPr eaLnBrk="1" hangingPunct="1"/>
            <a:r>
              <a:rPr lang="en-US" dirty="0" smtClean="0"/>
              <a:t>If one or more of the activities on the critical path takes longer than planned, the whole project schedule will slip </a:t>
            </a:r>
            <a:r>
              <a:rPr lang="en-US" i="1" dirty="0" smtClean="0"/>
              <a:t>unless</a:t>
            </a:r>
            <a:r>
              <a:rPr lang="en-US" dirty="0" smtClean="0"/>
              <a:t> the project manager takes corrective action</a:t>
            </a:r>
          </a:p>
        </p:txBody>
      </p:sp>
      <p:sp>
        <p:nvSpPr>
          <p:cNvPr id="2" name="Rectangle 2"/>
          <p:cNvSpPr>
            <a:spLocks noGrp="1" noChangeArrowheads="1"/>
          </p:cNvSpPr>
          <p:nvPr>
            <p:ph type="title"/>
          </p:nvPr>
        </p:nvSpPr>
        <p:spPr/>
        <p:txBody>
          <a:bodyPr/>
          <a:lstStyle/>
          <a:p>
            <a:pPr eaLnBrk="1" hangingPunct="1">
              <a:defRPr/>
            </a:pPr>
            <a:r>
              <a:rPr lang="en-US" dirty="0" smtClean="0"/>
              <a:t>Calculating the Critical Path</a:t>
            </a:r>
          </a:p>
        </p:txBody>
      </p:sp>
      <p:sp>
        <p:nvSpPr>
          <p:cNvPr id="6" name="Slide Number Placeholder 5"/>
          <p:cNvSpPr>
            <a:spLocks noGrp="1"/>
          </p:cNvSpPr>
          <p:nvPr>
            <p:ph type="sldNum" sz="quarter" idx="10"/>
          </p:nvPr>
        </p:nvSpPr>
        <p:spPr/>
        <p:txBody>
          <a:bodyPr/>
          <a:lstStyle/>
          <a:p>
            <a:pPr>
              <a:defRPr/>
            </a:pPr>
            <a:fld id="{F5DC5113-CFE6-4298-9E01-52165183C897}" type="slidenum">
              <a:rPr lang="en-US"/>
              <a:pPr>
                <a:defRPr/>
              </a:pPr>
              <a:t>50</a:t>
            </a:fld>
            <a:endParaRPr lang="en-US" dirty="0"/>
          </a:p>
        </p:txBody>
      </p:sp>
    </p:spTree>
    <p:extLst>
      <p:ext uri="{BB962C8B-B14F-4D97-AF65-F5344CB8AC3E}">
        <p14:creationId xmlns:p14="http://schemas.microsoft.com/office/powerpoint/2010/main" val="387776789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0" y="152400"/>
            <a:ext cx="9144000" cy="1143000"/>
          </a:xfrm>
        </p:spPr>
        <p:txBody>
          <a:bodyPr>
            <a:noAutofit/>
          </a:bodyPr>
          <a:lstStyle/>
          <a:p>
            <a:pPr eaLnBrk="1" hangingPunct="1">
              <a:defRPr/>
            </a:pPr>
            <a:r>
              <a:rPr lang="en-US" sz="3200" dirty="0" smtClean="0"/>
              <a:t>Determining the Critical Path for Project X</a:t>
            </a:r>
          </a:p>
        </p:txBody>
      </p:sp>
      <p:sp>
        <p:nvSpPr>
          <p:cNvPr id="6" name="Slide Number Placeholder 5"/>
          <p:cNvSpPr>
            <a:spLocks noGrp="1"/>
          </p:cNvSpPr>
          <p:nvPr>
            <p:ph type="sldNum" sz="quarter" idx="10"/>
          </p:nvPr>
        </p:nvSpPr>
        <p:spPr/>
        <p:txBody>
          <a:bodyPr/>
          <a:lstStyle/>
          <a:p>
            <a:pPr>
              <a:defRPr/>
            </a:pPr>
            <a:fld id="{C6FC3FB6-CB4A-4AA3-84E6-FA9CF6D61780}" type="slidenum">
              <a:rPr lang="en-US"/>
              <a:pPr>
                <a:defRPr/>
              </a:pPr>
              <a:t>51</a:t>
            </a:fld>
            <a:endParaRPr lang="en-US" dirty="0"/>
          </a:p>
        </p:txBody>
      </p:sp>
      <p:pic>
        <p:nvPicPr>
          <p:cNvPr id="43012" name="Picture 4" descr="86921_06_F08.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222375"/>
            <a:ext cx="7315200" cy="460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7022561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8229600" cy="609600"/>
          </a:xfrm>
        </p:spPr>
        <p:txBody>
          <a:bodyPr/>
          <a:lstStyle/>
          <a:p>
            <a:r>
              <a:rPr lang="en-US" sz="2800" b="1" dirty="0" smtClean="0"/>
              <a:t>Network Diagram: Critical Path</a:t>
            </a:r>
            <a:r>
              <a:rPr lang="en-US" sz="2800" dirty="0"/>
              <a:t/>
            </a:r>
            <a:br>
              <a:rPr lang="en-US" sz="2800" dirty="0"/>
            </a:br>
            <a:endParaRPr lang="en-US" sz="2800" b="1" dirty="0"/>
          </a:p>
        </p:txBody>
      </p:sp>
      <p:sp>
        <p:nvSpPr>
          <p:cNvPr id="3" name="Content Placeholder 2"/>
          <p:cNvSpPr>
            <a:spLocks noGrp="1"/>
          </p:cNvSpPr>
          <p:nvPr>
            <p:ph idx="1"/>
          </p:nvPr>
        </p:nvSpPr>
        <p:spPr>
          <a:xfrm>
            <a:off x="457200" y="1981200"/>
            <a:ext cx="8229600" cy="4724400"/>
          </a:xfrm>
        </p:spPr>
        <p:txBody>
          <a:bodyPr/>
          <a:lstStyle/>
          <a:p>
            <a:pPr marL="0" indent="0">
              <a:buNone/>
            </a:pPr>
            <a:endParaRPr lang="en-US" sz="2400" b="1" dirty="0" smtClean="0"/>
          </a:p>
          <a:p>
            <a:endParaRPr lang="en-US" dirty="0" smtClean="0"/>
          </a:p>
          <a:p>
            <a:pPr marL="0" indent="0">
              <a:buNone/>
            </a:pPr>
            <a:endParaRPr lang="en-US" dirty="0"/>
          </a:p>
        </p:txBody>
      </p:sp>
      <p:pic>
        <p:nvPicPr>
          <p:cNvPr id="2048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14400" y="15240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3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4800" y="2286000"/>
            <a:ext cx="8699299" cy="236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33"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9601" y="4876800"/>
            <a:ext cx="7086599" cy="167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2358593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Slack/Float Calculation</a:t>
            </a:r>
            <a:endParaRPr lang="en-US" b="1" dirty="0"/>
          </a:p>
        </p:txBody>
      </p:sp>
      <p:sp>
        <p:nvSpPr>
          <p:cNvPr id="3" name="Content Placeholder 2"/>
          <p:cNvSpPr>
            <a:spLocks noGrp="1"/>
          </p:cNvSpPr>
          <p:nvPr>
            <p:ph idx="1"/>
          </p:nvPr>
        </p:nvSpPr>
        <p:spPr/>
        <p:txBody>
          <a:bodyPr/>
          <a:lstStyle/>
          <a:p>
            <a:r>
              <a:rPr lang="en-US" sz="3600" b="1" dirty="0" smtClean="0"/>
              <a:t>Late Finish - Early Finish (LF - EF)</a:t>
            </a:r>
          </a:p>
          <a:p>
            <a:pPr marL="0" indent="0">
              <a:buNone/>
            </a:pPr>
            <a:r>
              <a:rPr lang="en-US" sz="3600" b="1" dirty="0" smtClean="0"/>
              <a:t>Or</a:t>
            </a:r>
          </a:p>
          <a:p>
            <a:r>
              <a:rPr lang="en-US" sz="3600" b="1" dirty="0" smtClean="0"/>
              <a:t>Late Start – Early Start (LS – ES)</a:t>
            </a:r>
            <a:endParaRPr lang="en-US" sz="3600" b="1" dirty="0"/>
          </a:p>
        </p:txBody>
      </p:sp>
      <p:pic>
        <p:nvPicPr>
          <p:cNvPr id="2457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66800" y="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3960438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19200"/>
            <a:ext cx="8229600" cy="685800"/>
          </a:xfrm>
        </p:spPr>
        <p:txBody>
          <a:bodyPr/>
          <a:lstStyle/>
          <a:p>
            <a:r>
              <a:rPr lang="en-US" sz="2400" b="1" dirty="0" smtClean="0"/>
              <a:t>FORWARD AND BACKWARD PASS CALCULATION</a:t>
            </a:r>
            <a:endParaRPr lang="en-US" sz="2400" b="1" dirty="0"/>
          </a:p>
        </p:txBody>
      </p:sp>
      <p:pic>
        <p:nvPicPr>
          <p:cNvPr id="10242" name="Picture 2"/>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914400" y="1981200"/>
            <a:ext cx="7336989" cy="4000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rot="16200000">
            <a:off x="-1910834" y="3448734"/>
            <a:ext cx="4953001" cy="646331"/>
          </a:xfrm>
          <a:prstGeom prst="rect">
            <a:avLst/>
          </a:prstGeom>
          <a:noFill/>
        </p:spPr>
        <p:txBody>
          <a:bodyPr wrap="square" rtlCol="0">
            <a:spAutoFit/>
          </a:bodyPr>
          <a:lstStyle/>
          <a:p>
            <a:pPr algn="ctr"/>
            <a:r>
              <a:rPr lang="en-US" sz="3600" b="1" dirty="0">
                <a:solidFill>
                  <a:prstClr val="black"/>
                </a:solidFill>
              </a:rPr>
              <a:t>NODE SECTION</a:t>
            </a:r>
          </a:p>
        </p:txBody>
      </p:sp>
      <p:pic>
        <p:nvPicPr>
          <p:cNvPr id="23554"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66800" y="172415"/>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8847622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8229600" cy="609600"/>
          </a:xfrm>
        </p:spPr>
        <p:txBody>
          <a:bodyPr/>
          <a:lstStyle/>
          <a:p>
            <a:r>
              <a:rPr lang="en-US" sz="2800" dirty="0" smtClean="0"/>
              <a:t/>
            </a:r>
            <a:br>
              <a:rPr lang="en-US" sz="2800" dirty="0" smtClean="0"/>
            </a:br>
            <a:r>
              <a:rPr lang="en-US" sz="2800" b="1" dirty="0" smtClean="0"/>
              <a:t>Critical </a:t>
            </a:r>
            <a:r>
              <a:rPr lang="en-US" sz="2800" b="1" dirty="0"/>
              <a:t>Path Method (CPM)</a:t>
            </a:r>
            <a:r>
              <a:rPr lang="en-US" sz="2800" dirty="0"/>
              <a:t/>
            </a:r>
            <a:br>
              <a:rPr lang="en-US" sz="2800" dirty="0"/>
            </a:br>
            <a:endParaRPr lang="en-US" sz="2800" b="1" dirty="0"/>
          </a:p>
        </p:txBody>
      </p:sp>
      <p:sp>
        <p:nvSpPr>
          <p:cNvPr id="3" name="Content Placeholder 2"/>
          <p:cNvSpPr>
            <a:spLocks noGrp="1"/>
          </p:cNvSpPr>
          <p:nvPr>
            <p:ph idx="1"/>
          </p:nvPr>
        </p:nvSpPr>
        <p:spPr>
          <a:xfrm>
            <a:off x="457200" y="2133600"/>
            <a:ext cx="8229600" cy="4572000"/>
          </a:xfrm>
        </p:spPr>
        <p:txBody>
          <a:bodyPr/>
          <a:lstStyle/>
          <a:p>
            <a:pPr marL="0" indent="0">
              <a:buNone/>
            </a:pPr>
            <a:endParaRPr lang="en-US" sz="2400" b="1" dirty="0" smtClean="0"/>
          </a:p>
          <a:p>
            <a:pPr marL="0" indent="0">
              <a:buNone/>
            </a:pPr>
            <a:r>
              <a:rPr lang="en-US" sz="2400" b="1" dirty="0" smtClean="0"/>
              <a:t>Note:	</a:t>
            </a:r>
          </a:p>
          <a:p>
            <a:pPr marL="457200" indent="-457200">
              <a:buFont typeface="+mj-lt"/>
              <a:buAutoNum type="arabicPeriod"/>
            </a:pPr>
            <a:r>
              <a:rPr lang="en-US" sz="2400" b="1" dirty="0" smtClean="0"/>
              <a:t>Any </a:t>
            </a:r>
            <a:r>
              <a:rPr lang="en-US" sz="2400" b="1" dirty="0"/>
              <a:t>activity that is on the critical path typically has zero slack, BUT </a:t>
            </a:r>
            <a:r>
              <a:rPr lang="en-US" sz="2400" b="1" dirty="0" smtClean="0"/>
              <a:t>there </a:t>
            </a:r>
            <a:r>
              <a:rPr lang="en-US" sz="2400" b="1" dirty="0"/>
              <a:t>can be negative slack if the project is behind </a:t>
            </a:r>
            <a:r>
              <a:rPr lang="en-US" sz="2400" b="1" dirty="0" smtClean="0"/>
              <a:t>schedule.</a:t>
            </a:r>
          </a:p>
          <a:p>
            <a:pPr marL="457200" indent="-457200">
              <a:buFont typeface="+mj-lt"/>
              <a:buAutoNum type="arabicPeriod"/>
            </a:pPr>
            <a:r>
              <a:rPr lang="en-US" sz="2400" b="1" dirty="0" smtClean="0"/>
              <a:t>A negative or positive Float can also exist.</a:t>
            </a:r>
            <a:endParaRPr lang="en-US" sz="2400" b="1" dirty="0"/>
          </a:p>
          <a:p>
            <a:endParaRPr lang="en-US" dirty="0" smtClean="0"/>
          </a:p>
          <a:p>
            <a:pPr marL="0" indent="0">
              <a:buNone/>
            </a:pPr>
            <a:endParaRPr lang="en-US" dirty="0"/>
          </a:p>
        </p:txBody>
      </p:sp>
      <p:pic>
        <p:nvPicPr>
          <p:cNvPr id="2048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14400" y="152400"/>
            <a:ext cx="4956175" cy="1146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1892800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3"/>
          <p:cNvSpPr>
            <a:spLocks noGrp="1" noChangeArrowheads="1"/>
          </p:cNvSpPr>
          <p:nvPr>
            <p:ph idx="1"/>
          </p:nvPr>
        </p:nvSpPr>
        <p:spPr/>
        <p:txBody>
          <a:bodyPr/>
          <a:lstStyle/>
          <a:p>
            <a:pPr eaLnBrk="1" hangingPunct="1"/>
            <a:r>
              <a:rPr lang="en-US" dirty="0" smtClean="0"/>
              <a:t>Three main techniques for shortening schedules</a:t>
            </a:r>
          </a:p>
          <a:p>
            <a:pPr eaLnBrk="1" hangingPunct="1"/>
            <a:endParaRPr lang="en-US" dirty="0" smtClean="0"/>
          </a:p>
          <a:p>
            <a:pPr lvl="1" eaLnBrk="1" hangingPunct="1"/>
            <a:r>
              <a:rPr lang="en-US" dirty="0" smtClean="0"/>
              <a:t>Shortening durations of critical activities/tasks by adding more resources or changing their scope</a:t>
            </a:r>
          </a:p>
          <a:p>
            <a:pPr lvl="1" eaLnBrk="1" hangingPunct="1"/>
            <a:endParaRPr lang="en-US" dirty="0" smtClean="0"/>
          </a:p>
          <a:p>
            <a:pPr lvl="1" eaLnBrk="1" hangingPunct="1"/>
            <a:r>
              <a:rPr lang="en-US" b="1" dirty="0" smtClean="0"/>
              <a:t>Crashing</a:t>
            </a:r>
            <a:r>
              <a:rPr lang="en-US" i="1" dirty="0" smtClean="0"/>
              <a:t> </a:t>
            </a:r>
            <a:r>
              <a:rPr lang="en-US" dirty="0" smtClean="0"/>
              <a:t>activities by obtaining the </a:t>
            </a:r>
            <a:r>
              <a:rPr lang="en-US" dirty="0" smtClean="0">
                <a:solidFill>
                  <a:srgbClr val="FF0000"/>
                </a:solidFill>
              </a:rPr>
              <a:t>greatest amount of schedule compression</a:t>
            </a:r>
            <a:r>
              <a:rPr lang="en-US" dirty="0" smtClean="0"/>
              <a:t> for the least incremental cost</a:t>
            </a:r>
          </a:p>
          <a:p>
            <a:pPr lvl="1" eaLnBrk="1" hangingPunct="1"/>
            <a:endParaRPr lang="en-US" dirty="0" smtClean="0"/>
          </a:p>
          <a:p>
            <a:pPr lvl="1" eaLnBrk="1" hangingPunct="1"/>
            <a:r>
              <a:rPr lang="en-US" b="1" dirty="0" smtClean="0"/>
              <a:t>Fast tracking</a:t>
            </a:r>
            <a:r>
              <a:rPr lang="en-US" dirty="0" smtClean="0"/>
              <a:t> activities by doing them in </a:t>
            </a:r>
            <a:r>
              <a:rPr lang="en-US" dirty="0" smtClean="0">
                <a:solidFill>
                  <a:srgbClr val="FF0000"/>
                </a:solidFill>
              </a:rPr>
              <a:t>parallel </a:t>
            </a:r>
            <a:r>
              <a:rPr lang="en-US" dirty="0" smtClean="0"/>
              <a:t>or overlapping them</a:t>
            </a:r>
          </a:p>
          <a:p>
            <a:pPr eaLnBrk="1" hangingPunct="1"/>
            <a:endParaRPr lang="en-US" dirty="0" smtClean="0"/>
          </a:p>
          <a:p>
            <a:pPr eaLnBrk="1" hangingPunct="1"/>
            <a:endParaRPr lang="en-US" dirty="0" smtClean="0"/>
          </a:p>
        </p:txBody>
      </p:sp>
      <p:sp>
        <p:nvSpPr>
          <p:cNvPr id="2" name="Rectangle 2"/>
          <p:cNvSpPr>
            <a:spLocks noGrp="1" noChangeArrowheads="1"/>
          </p:cNvSpPr>
          <p:nvPr>
            <p:ph type="title"/>
          </p:nvPr>
        </p:nvSpPr>
        <p:spPr>
          <a:xfrm>
            <a:off x="381000" y="457200"/>
            <a:ext cx="8229600" cy="1143000"/>
          </a:xfrm>
        </p:spPr>
        <p:txBody>
          <a:bodyPr>
            <a:normAutofit fontScale="90000"/>
          </a:bodyPr>
          <a:lstStyle/>
          <a:p>
            <a:pPr eaLnBrk="1" hangingPunct="1">
              <a:defRPr/>
            </a:pPr>
            <a:r>
              <a:rPr lang="en-US" dirty="0" smtClean="0"/>
              <a:t>Using the Critical Path to Shorten a Project Schedule</a:t>
            </a:r>
          </a:p>
        </p:txBody>
      </p:sp>
      <p:sp>
        <p:nvSpPr>
          <p:cNvPr id="6" name="Slide Number Placeholder 5"/>
          <p:cNvSpPr>
            <a:spLocks noGrp="1"/>
          </p:cNvSpPr>
          <p:nvPr>
            <p:ph type="sldNum" sz="quarter" idx="10"/>
          </p:nvPr>
        </p:nvSpPr>
        <p:spPr/>
        <p:txBody>
          <a:bodyPr/>
          <a:lstStyle/>
          <a:p>
            <a:pPr>
              <a:defRPr/>
            </a:pPr>
            <a:fld id="{02D76C71-B72C-46C4-BCC9-0AB76BCE26E1}" type="slidenum">
              <a:rPr lang="en-US"/>
              <a:pPr>
                <a:defRPr/>
              </a:pPr>
              <a:t>56</a:t>
            </a:fld>
            <a:endParaRPr lang="en-US" dirty="0"/>
          </a:p>
        </p:txBody>
      </p:sp>
    </p:spTree>
    <p:extLst>
      <p:ext uri="{BB962C8B-B14F-4D97-AF65-F5344CB8AC3E}">
        <p14:creationId xmlns:p14="http://schemas.microsoft.com/office/powerpoint/2010/main" val="2423413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609600" y="1600200"/>
            <a:ext cx="7772400" cy="552450"/>
          </a:xfrm>
        </p:spPr>
        <p:txBody>
          <a:bodyPr/>
          <a:lstStyle/>
          <a:p>
            <a:r>
              <a:rPr lang="en-US" sz="3600" b="1" dirty="0" smtClean="0"/>
              <a:t>Project Delivery: </a:t>
            </a:r>
            <a:r>
              <a:rPr lang="en-CA" sz="3600" b="1" dirty="0" smtClean="0"/>
              <a:t>Normal</a:t>
            </a:r>
            <a:endParaRPr lang="en-US" sz="3600" b="1" dirty="0" smtClean="0"/>
          </a:p>
        </p:txBody>
      </p:sp>
      <p:pic>
        <p:nvPicPr>
          <p:cNvPr id="49155" name="Picture 9"/>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3400" y="2743200"/>
            <a:ext cx="7696200" cy="299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208585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762000" y="1905000"/>
            <a:ext cx="7772400" cy="552450"/>
          </a:xfrm>
        </p:spPr>
        <p:txBody>
          <a:bodyPr/>
          <a:lstStyle/>
          <a:p>
            <a:r>
              <a:rPr lang="en-US" sz="3600" b="1" dirty="0" smtClean="0"/>
              <a:t>Project Delivery: </a:t>
            </a:r>
            <a:r>
              <a:rPr lang="en-CA" sz="3600" b="1" dirty="0" smtClean="0"/>
              <a:t>Fast Track</a:t>
            </a:r>
            <a:endParaRPr lang="en-US" sz="3600" b="1" dirty="0" smtClean="0"/>
          </a:p>
        </p:txBody>
      </p:sp>
      <p:pic>
        <p:nvPicPr>
          <p:cNvPr id="50179"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4400" y="3048000"/>
            <a:ext cx="777240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p:cNvSpPr txBox="1"/>
          <p:nvPr/>
        </p:nvSpPr>
        <p:spPr>
          <a:xfrm>
            <a:off x="4022182" y="6106629"/>
            <a:ext cx="1556836" cy="646331"/>
          </a:xfrm>
          <a:prstGeom prst="rect">
            <a:avLst/>
          </a:prstGeom>
          <a:noFill/>
        </p:spPr>
        <p:txBody>
          <a:bodyPr wrap="none" rtlCol="0">
            <a:spAutoFit/>
          </a:bodyPr>
          <a:lstStyle/>
          <a:p>
            <a:r>
              <a:rPr lang="en-US" dirty="0" smtClean="0"/>
              <a:t>Parallel tasks</a:t>
            </a:r>
          </a:p>
          <a:p>
            <a:endParaRPr lang="en-US" dirty="0"/>
          </a:p>
        </p:txBody>
      </p:sp>
    </p:spTree>
    <p:extLst>
      <p:ext uri="{BB962C8B-B14F-4D97-AF65-F5344CB8AC3E}">
        <p14:creationId xmlns:p14="http://schemas.microsoft.com/office/powerpoint/2010/main" val="33948329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609600" y="1600200"/>
            <a:ext cx="7823200" cy="831850"/>
          </a:xfrm>
        </p:spPr>
        <p:txBody>
          <a:bodyPr/>
          <a:lstStyle/>
          <a:p>
            <a:r>
              <a:rPr lang="en-US" sz="3200" b="1" dirty="0" smtClean="0"/>
              <a:t>Project Delivery:</a:t>
            </a:r>
            <a:r>
              <a:rPr lang="en-CA" sz="3200" b="1" dirty="0" smtClean="0"/>
              <a:t/>
            </a:r>
            <a:br>
              <a:rPr lang="en-CA" sz="3200" b="1" dirty="0" smtClean="0"/>
            </a:br>
            <a:r>
              <a:rPr lang="en-CA" sz="3200" b="1" dirty="0" smtClean="0"/>
              <a:t>Crashing or Compressing a Project</a:t>
            </a:r>
            <a:endParaRPr lang="en-US" sz="3200" b="1" dirty="0" smtClean="0"/>
          </a:p>
        </p:txBody>
      </p:sp>
      <p:pic>
        <p:nvPicPr>
          <p:cNvPr id="51203"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2000" y="2819400"/>
            <a:ext cx="7924800" cy="3090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3657600" y="6096000"/>
            <a:ext cx="1787669" cy="646331"/>
          </a:xfrm>
          <a:prstGeom prst="rect">
            <a:avLst/>
          </a:prstGeom>
          <a:noFill/>
        </p:spPr>
        <p:txBody>
          <a:bodyPr wrap="none" rtlCol="0">
            <a:spAutoFit/>
          </a:bodyPr>
          <a:lstStyle/>
          <a:p>
            <a:r>
              <a:rPr lang="en-US" dirty="0" smtClean="0"/>
              <a:t>More resources</a:t>
            </a:r>
          </a:p>
          <a:p>
            <a:endParaRPr lang="en-US" dirty="0"/>
          </a:p>
        </p:txBody>
      </p:sp>
    </p:spTree>
    <p:extLst>
      <p:ext uri="{BB962C8B-B14F-4D97-AF65-F5344CB8AC3E}">
        <p14:creationId xmlns:p14="http://schemas.microsoft.com/office/powerpoint/2010/main" val="6185534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52400"/>
            <a:ext cx="8229600" cy="1143000"/>
          </a:xfrm>
        </p:spPr>
        <p:txBody>
          <a:bodyPr/>
          <a:lstStyle/>
          <a:p>
            <a:r>
              <a:rPr lang="en-US" dirty="0" smtClean="0"/>
              <a:t>Project Time Management</a:t>
            </a:r>
            <a:endParaRPr lang="en-US" dirty="0"/>
          </a:p>
        </p:txBody>
      </p:sp>
      <p:sp>
        <p:nvSpPr>
          <p:cNvPr id="4" name="Rectangle 3"/>
          <p:cNvSpPr/>
          <p:nvPr/>
        </p:nvSpPr>
        <p:spPr>
          <a:xfrm>
            <a:off x="457200" y="1600200"/>
            <a:ext cx="8458200" cy="646331"/>
          </a:xfrm>
          <a:prstGeom prst="rect">
            <a:avLst/>
          </a:prstGeom>
        </p:spPr>
        <p:txBody>
          <a:bodyPr wrap="square">
            <a:spAutoFit/>
          </a:bodyPr>
          <a:lstStyle/>
          <a:p>
            <a:pPr algn="ctr"/>
            <a:r>
              <a:rPr lang="en-US" b="1" dirty="0"/>
              <a:t>PROJECT TIME MANAGEMENT PROCESS </a:t>
            </a:r>
            <a:endParaRPr lang="en-US" b="1" dirty="0" smtClean="0"/>
          </a:p>
          <a:p>
            <a:pPr algn="ctr"/>
            <a:r>
              <a:rPr lang="en-US" b="1" dirty="0" smtClean="0"/>
              <a:t>AND </a:t>
            </a:r>
            <a:r>
              <a:rPr lang="en-US" b="1" dirty="0"/>
              <a:t>HOW THEY ALL PIECE TOGETHER</a:t>
            </a:r>
          </a:p>
        </p:txBody>
      </p:sp>
      <p:pic>
        <p:nvPicPr>
          <p:cNvPr id="4099" name="Picture 3"/>
          <p:cNvPicPr>
            <a:picLocks noGrp="1" noChangeAspect="1" noChangeArrowheads="1"/>
          </p:cNvPicPr>
          <p:nvPr>
            <p:ph idx="1"/>
          </p:nvPr>
        </p:nvPicPr>
        <p:blipFill>
          <a:blip r:embed="rId3" cstate="print">
            <a:extLst>
              <a:ext uri="{28A0092B-C50C-407E-A947-70E740481C1C}">
                <a14:useLocalDpi xmlns:a14="http://schemas.microsoft.com/office/drawing/2010/main" val="0"/>
              </a:ext>
            </a:extLst>
          </a:blip>
          <a:srcRect/>
          <a:stretch>
            <a:fillRect/>
          </a:stretch>
        </p:blipFill>
        <p:spPr bwMode="auto">
          <a:xfrm>
            <a:off x="609601" y="2483760"/>
            <a:ext cx="7976768" cy="3764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808082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990600"/>
            <a:ext cx="8229600" cy="685800"/>
          </a:xfrm>
        </p:spPr>
        <p:txBody>
          <a:bodyPr/>
          <a:lstStyle/>
          <a:p>
            <a:r>
              <a:rPr lang="en-US" sz="3200" b="1" dirty="0" smtClean="0">
                <a:solidFill>
                  <a:srgbClr val="000000"/>
                </a:solidFill>
                <a:latin typeface="Tahoma" pitchFamily="112" charset="0"/>
                <a:cs typeface="Tahoma" pitchFamily="112" charset="0"/>
              </a:rPr>
              <a:t>6.6 Control Schedule</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89004776"/>
              </p:ext>
            </p:extLst>
          </p:nvPr>
        </p:nvGraphicFramePr>
        <p:xfrm>
          <a:off x="533400" y="1752600"/>
          <a:ext cx="8229600" cy="434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itle 1"/>
          <p:cNvSpPr txBox="1">
            <a:spLocks/>
          </p:cNvSpPr>
          <p:nvPr/>
        </p:nvSpPr>
        <p:spPr bwMode="auto">
          <a:xfrm>
            <a:off x="762000" y="0"/>
            <a:ext cx="4953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kern="1200">
                <a:solidFill>
                  <a:schemeClr val="tx1"/>
                </a:solidFill>
                <a:latin typeface="Tahoma" pitchFamily="34" charset="0"/>
                <a:ea typeface="Tahoma" pitchFamily="34" charset="0"/>
                <a:cs typeface="Tahoma" pitchFamily="34" charset="0"/>
              </a:defRPr>
            </a:lvl1pPr>
            <a:lvl2pPr algn="ctr" rtl="0" eaLnBrk="1" fontAlgn="base" hangingPunct="1">
              <a:spcBef>
                <a:spcPct val="0"/>
              </a:spcBef>
              <a:spcAft>
                <a:spcPct val="0"/>
              </a:spcAft>
              <a:defRPr sz="4400">
                <a:solidFill>
                  <a:schemeClr val="tx1"/>
                </a:solidFill>
                <a:latin typeface="Tahoma" pitchFamily="112" charset="0"/>
                <a:cs typeface="Tahoma" pitchFamily="112" charset="0"/>
              </a:defRPr>
            </a:lvl2pPr>
            <a:lvl3pPr algn="ctr" rtl="0" eaLnBrk="1" fontAlgn="base" hangingPunct="1">
              <a:spcBef>
                <a:spcPct val="0"/>
              </a:spcBef>
              <a:spcAft>
                <a:spcPct val="0"/>
              </a:spcAft>
              <a:defRPr sz="4400">
                <a:solidFill>
                  <a:schemeClr val="tx1"/>
                </a:solidFill>
                <a:latin typeface="Tahoma" pitchFamily="112" charset="0"/>
                <a:cs typeface="Tahoma" pitchFamily="112" charset="0"/>
              </a:defRPr>
            </a:lvl3pPr>
            <a:lvl4pPr algn="ctr" rtl="0" eaLnBrk="1" fontAlgn="base" hangingPunct="1">
              <a:spcBef>
                <a:spcPct val="0"/>
              </a:spcBef>
              <a:spcAft>
                <a:spcPct val="0"/>
              </a:spcAft>
              <a:defRPr sz="4400">
                <a:solidFill>
                  <a:schemeClr val="tx1"/>
                </a:solidFill>
                <a:latin typeface="Tahoma" pitchFamily="112" charset="0"/>
                <a:cs typeface="Tahoma" pitchFamily="112" charset="0"/>
              </a:defRPr>
            </a:lvl4pPr>
            <a:lvl5pPr algn="ctr" rtl="0" eaLnBrk="1" fontAlgn="base" hangingPunct="1">
              <a:spcBef>
                <a:spcPct val="0"/>
              </a:spcBef>
              <a:spcAft>
                <a:spcPct val="0"/>
              </a:spcAft>
              <a:defRPr sz="4400">
                <a:solidFill>
                  <a:schemeClr val="tx1"/>
                </a:solidFill>
                <a:latin typeface="Tahoma" pitchFamily="112" charset="0"/>
                <a:cs typeface="Tahoma" pitchFamily="112" charset="0"/>
              </a:defRPr>
            </a:lvl5pPr>
            <a:lvl6pPr marL="457200" algn="ctr" rtl="0" eaLnBrk="1" fontAlgn="base" hangingPunct="1">
              <a:spcBef>
                <a:spcPct val="0"/>
              </a:spcBef>
              <a:spcAft>
                <a:spcPct val="0"/>
              </a:spcAft>
              <a:defRPr sz="4400">
                <a:solidFill>
                  <a:schemeClr val="tx1"/>
                </a:solidFill>
                <a:latin typeface="Tahoma" pitchFamily="112" charset="0"/>
                <a:cs typeface="Tahoma" pitchFamily="112" charset="0"/>
              </a:defRPr>
            </a:lvl6pPr>
            <a:lvl7pPr marL="914400" algn="ctr" rtl="0" eaLnBrk="1" fontAlgn="base" hangingPunct="1">
              <a:spcBef>
                <a:spcPct val="0"/>
              </a:spcBef>
              <a:spcAft>
                <a:spcPct val="0"/>
              </a:spcAft>
              <a:defRPr sz="4400">
                <a:solidFill>
                  <a:schemeClr val="tx1"/>
                </a:solidFill>
                <a:latin typeface="Tahoma" pitchFamily="112" charset="0"/>
                <a:cs typeface="Tahoma" pitchFamily="112" charset="0"/>
              </a:defRPr>
            </a:lvl7pPr>
            <a:lvl8pPr marL="1371600" algn="ctr" rtl="0" eaLnBrk="1" fontAlgn="base" hangingPunct="1">
              <a:spcBef>
                <a:spcPct val="0"/>
              </a:spcBef>
              <a:spcAft>
                <a:spcPct val="0"/>
              </a:spcAft>
              <a:defRPr sz="4400">
                <a:solidFill>
                  <a:schemeClr val="tx1"/>
                </a:solidFill>
                <a:latin typeface="Tahoma" pitchFamily="112" charset="0"/>
                <a:cs typeface="Tahoma" pitchFamily="112" charset="0"/>
              </a:defRPr>
            </a:lvl8pPr>
            <a:lvl9pPr marL="1828800" algn="ctr" rtl="0" eaLnBrk="1" fontAlgn="base" hangingPunct="1">
              <a:spcBef>
                <a:spcPct val="0"/>
              </a:spcBef>
              <a:spcAft>
                <a:spcPct val="0"/>
              </a:spcAft>
              <a:defRPr sz="4400">
                <a:solidFill>
                  <a:schemeClr val="tx1"/>
                </a:solidFill>
                <a:latin typeface="Tahoma" pitchFamily="112" charset="0"/>
                <a:cs typeface="Tahoma" pitchFamily="112" charset="0"/>
              </a:defRPr>
            </a:lvl9pPr>
          </a:lstStyle>
          <a:p>
            <a:r>
              <a:rPr lang="en-US" sz="2000" b="1" smtClean="0"/>
              <a:t>Project Time Management</a:t>
            </a:r>
            <a:endParaRPr lang="en-US" sz="2000" b="1" dirty="0"/>
          </a:p>
        </p:txBody>
      </p:sp>
    </p:spTree>
    <p:extLst>
      <p:ext uri="{BB962C8B-B14F-4D97-AF65-F5344CB8AC3E}">
        <p14:creationId xmlns:p14="http://schemas.microsoft.com/office/powerpoint/2010/main" val="30927792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0800000" flipV="1">
            <a:off x="457200" y="1676400"/>
            <a:ext cx="8229600" cy="762000"/>
          </a:xfrm>
        </p:spPr>
        <p:txBody>
          <a:bodyPr/>
          <a:lstStyle/>
          <a:p>
            <a:pPr algn="l"/>
            <a:r>
              <a:rPr lang="en-US" sz="3200" b="1" dirty="0" smtClean="0">
                <a:solidFill>
                  <a:srgbClr val="000000"/>
                </a:solidFill>
                <a:latin typeface="Tahoma" pitchFamily="112" charset="0"/>
                <a:cs typeface="Tahoma" pitchFamily="112" charset="0"/>
              </a:rPr>
              <a:t>	6.1 Define Activities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529407235"/>
              </p:ext>
            </p:extLst>
          </p:nvPr>
        </p:nvGraphicFramePr>
        <p:xfrm>
          <a:off x="457200" y="1676400"/>
          <a:ext cx="8229600" cy="502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p:cNvSpPr/>
          <p:nvPr/>
        </p:nvSpPr>
        <p:spPr>
          <a:xfrm>
            <a:off x="1295400" y="685800"/>
            <a:ext cx="4343400" cy="461665"/>
          </a:xfrm>
          <a:prstGeom prst="rect">
            <a:avLst/>
          </a:prstGeom>
        </p:spPr>
        <p:txBody>
          <a:bodyPr wrap="square">
            <a:spAutoFit/>
          </a:bodyPr>
          <a:lstStyle/>
          <a:p>
            <a:pPr algn="ctr"/>
            <a:r>
              <a:rPr lang="en-US" sz="2400" b="1" dirty="0"/>
              <a:t>Project Time Management</a:t>
            </a:r>
          </a:p>
        </p:txBody>
      </p:sp>
    </p:spTree>
    <p:extLst>
      <p:ext uri="{BB962C8B-B14F-4D97-AF65-F5344CB8AC3E}">
        <p14:creationId xmlns:p14="http://schemas.microsoft.com/office/powerpoint/2010/main" val="19714826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3"/>
          <p:cNvSpPr>
            <a:spLocks noGrp="1" noChangeArrowheads="1"/>
          </p:cNvSpPr>
          <p:nvPr>
            <p:ph idx="1"/>
          </p:nvPr>
        </p:nvSpPr>
        <p:spPr>
          <a:xfrm>
            <a:off x="457200" y="1371600"/>
            <a:ext cx="8262938" cy="4791075"/>
          </a:xfrm>
        </p:spPr>
        <p:txBody>
          <a:bodyPr/>
          <a:lstStyle/>
          <a:p>
            <a:pPr eaLnBrk="1" hangingPunct="1"/>
            <a:endParaRPr lang="en-US" dirty="0" smtClean="0"/>
          </a:p>
          <a:p>
            <a:pPr eaLnBrk="1" hangingPunct="1"/>
            <a:endParaRPr lang="en-US" dirty="0"/>
          </a:p>
          <a:p>
            <a:pPr eaLnBrk="1" hangingPunct="1"/>
            <a:r>
              <a:rPr lang="en-US" dirty="0" smtClean="0"/>
              <a:t>An </a:t>
            </a:r>
            <a:r>
              <a:rPr lang="en-US" b="1" dirty="0" smtClean="0"/>
              <a:t>activity</a:t>
            </a:r>
            <a:r>
              <a:rPr lang="en-US" dirty="0" smtClean="0"/>
              <a:t> or </a:t>
            </a:r>
            <a:r>
              <a:rPr lang="en-US" b="1" dirty="0" smtClean="0"/>
              <a:t>task</a:t>
            </a:r>
            <a:r>
              <a:rPr lang="en-US" dirty="0" smtClean="0"/>
              <a:t> is an </a:t>
            </a:r>
            <a:r>
              <a:rPr lang="en-US" b="1" dirty="0" smtClean="0"/>
              <a:t>element</a:t>
            </a:r>
            <a:r>
              <a:rPr lang="en-US" dirty="0" smtClean="0"/>
              <a:t> of work normally found on the work breakdown structure (WBS) that has an expected </a:t>
            </a:r>
            <a:r>
              <a:rPr lang="en-US" b="1" dirty="0" smtClean="0"/>
              <a:t>duration, a cost, and resource </a:t>
            </a:r>
            <a:r>
              <a:rPr lang="en-US" dirty="0" smtClean="0"/>
              <a:t>requirements</a:t>
            </a:r>
          </a:p>
          <a:p>
            <a:pPr eaLnBrk="1" hangingPunct="1">
              <a:lnSpc>
                <a:spcPct val="80000"/>
              </a:lnSpc>
            </a:pPr>
            <a:endParaRPr lang="en-US" dirty="0" smtClean="0"/>
          </a:p>
          <a:p>
            <a:pPr eaLnBrk="1" hangingPunct="1">
              <a:lnSpc>
                <a:spcPct val="80000"/>
              </a:lnSpc>
            </a:pPr>
            <a:r>
              <a:rPr lang="en-US" dirty="0" smtClean="0"/>
              <a:t>Activity definition involves developing a more detailed WBS and supporting explanations to understand all the work to be done so you can develop realistic cost and duration estimates</a:t>
            </a:r>
          </a:p>
        </p:txBody>
      </p:sp>
      <p:sp>
        <p:nvSpPr>
          <p:cNvPr id="16386" name="Rectangle 2"/>
          <p:cNvSpPr>
            <a:spLocks noGrp="1" noChangeArrowheads="1"/>
          </p:cNvSpPr>
          <p:nvPr>
            <p:ph type="title"/>
          </p:nvPr>
        </p:nvSpPr>
        <p:spPr>
          <a:xfrm>
            <a:off x="381000" y="274638"/>
            <a:ext cx="8305800" cy="944562"/>
          </a:xfrm>
        </p:spPr>
        <p:txBody>
          <a:bodyPr/>
          <a:lstStyle/>
          <a:p>
            <a:pPr eaLnBrk="1" hangingPunct="1">
              <a:defRPr/>
            </a:pPr>
            <a:r>
              <a:rPr lang="en-US" dirty="0" smtClean="0"/>
              <a:t>Defining Activities</a:t>
            </a:r>
          </a:p>
        </p:txBody>
      </p:sp>
      <p:sp>
        <p:nvSpPr>
          <p:cNvPr id="6" name="Slide Number Placeholder 5"/>
          <p:cNvSpPr>
            <a:spLocks noGrp="1"/>
          </p:cNvSpPr>
          <p:nvPr>
            <p:ph type="sldNum" sz="quarter" idx="10"/>
          </p:nvPr>
        </p:nvSpPr>
        <p:spPr/>
        <p:txBody>
          <a:bodyPr/>
          <a:lstStyle/>
          <a:p>
            <a:pPr>
              <a:defRPr/>
            </a:pPr>
            <a:fld id="{1EE9D9E1-E42E-4E91-8D22-056238EC481F}" type="slidenum">
              <a:rPr lang="en-US"/>
              <a:pPr>
                <a:defRPr/>
              </a:pPr>
              <a:t>8</a:t>
            </a:fld>
            <a:endParaRPr lang="en-US" dirty="0"/>
          </a:p>
        </p:txBody>
      </p:sp>
    </p:spTree>
    <p:extLst>
      <p:ext uri="{BB962C8B-B14F-4D97-AF65-F5344CB8AC3E}">
        <p14:creationId xmlns:p14="http://schemas.microsoft.com/office/powerpoint/2010/main" val="9233447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3"/>
          <p:cNvSpPr>
            <a:spLocks noGrp="1" noChangeArrowheads="1"/>
          </p:cNvSpPr>
          <p:nvPr>
            <p:ph idx="1"/>
          </p:nvPr>
        </p:nvSpPr>
        <p:spPr/>
        <p:txBody>
          <a:bodyPr>
            <a:normAutofit/>
          </a:bodyPr>
          <a:lstStyle/>
          <a:p>
            <a:pPr eaLnBrk="1" hangingPunct="1"/>
            <a:r>
              <a:rPr lang="en-US" dirty="0" smtClean="0"/>
              <a:t>An </a:t>
            </a:r>
            <a:r>
              <a:rPr lang="en-US" b="1" dirty="0" smtClean="0"/>
              <a:t>activity list</a:t>
            </a:r>
            <a:r>
              <a:rPr lang="en-US" dirty="0" smtClean="0"/>
              <a:t> is a tabulation of activities to be included on a project schedule that includes:</a:t>
            </a:r>
          </a:p>
          <a:p>
            <a:pPr eaLnBrk="1" hangingPunct="1"/>
            <a:endParaRPr lang="en-US" dirty="0" smtClean="0"/>
          </a:p>
          <a:p>
            <a:pPr lvl="1" eaLnBrk="1" hangingPunct="1"/>
            <a:r>
              <a:rPr lang="en-US" dirty="0" smtClean="0"/>
              <a:t>The activity name</a:t>
            </a:r>
          </a:p>
          <a:p>
            <a:pPr lvl="1" eaLnBrk="1" hangingPunct="1"/>
            <a:r>
              <a:rPr lang="en-US" dirty="0" smtClean="0"/>
              <a:t>An activity identifier or number</a:t>
            </a:r>
          </a:p>
          <a:p>
            <a:pPr lvl="1" eaLnBrk="1" hangingPunct="1"/>
            <a:r>
              <a:rPr lang="en-US" dirty="0" smtClean="0"/>
              <a:t>A brief description of the activity</a:t>
            </a:r>
          </a:p>
          <a:p>
            <a:pPr lvl="1" eaLnBrk="1" hangingPunct="1"/>
            <a:endParaRPr lang="en-US" dirty="0" smtClean="0"/>
          </a:p>
          <a:p>
            <a:pPr eaLnBrk="1" hangingPunct="1"/>
            <a:r>
              <a:rPr lang="en-US" b="1" dirty="0" smtClean="0"/>
              <a:t>Activity attributes</a:t>
            </a:r>
            <a:r>
              <a:rPr lang="en-US" dirty="0" smtClean="0"/>
              <a:t> provide more information such as predecessors, successors, logical relationships, leads and lags, resource requirements, constraints, imposed dates, and assumptions related to the activity</a:t>
            </a:r>
          </a:p>
          <a:p>
            <a:pPr lvl="1" eaLnBrk="1" hangingPunct="1"/>
            <a:endParaRPr lang="en-US" dirty="0" smtClean="0"/>
          </a:p>
        </p:txBody>
      </p:sp>
      <p:sp>
        <p:nvSpPr>
          <p:cNvPr id="17410" name="Rectangle 2"/>
          <p:cNvSpPr>
            <a:spLocks noGrp="1" noChangeArrowheads="1"/>
          </p:cNvSpPr>
          <p:nvPr>
            <p:ph type="title"/>
          </p:nvPr>
        </p:nvSpPr>
        <p:spPr>
          <a:xfrm>
            <a:off x="381000" y="274638"/>
            <a:ext cx="8305800" cy="868362"/>
          </a:xfrm>
        </p:spPr>
        <p:txBody>
          <a:bodyPr/>
          <a:lstStyle/>
          <a:p>
            <a:pPr eaLnBrk="1" hangingPunct="1">
              <a:defRPr/>
            </a:pPr>
            <a:r>
              <a:rPr lang="en-US" dirty="0" smtClean="0"/>
              <a:t>Activity Lists and Attributes</a:t>
            </a:r>
          </a:p>
        </p:txBody>
      </p:sp>
      <p:sp>
        <p:nvSpPr>
          <p:cNvPr id="6" name="Slide Number Placeholder 5"/>
          <p:cNvSpPr>
            <a:spLocks noGrp="1"/>
          </p:cNvSpPr>
          <p:nvPr>
            <p:ph type="sldNum" sz="quarter" idx="10"/>
          </p:nvPr>
        </p:nvSpPr>
        <p:spPr/>
        <p:txBody>
          <a:bodyPr/>
          <a:lstStyle/>
          <a:p>
            <a:pPr>
              <a:defRPr/>
            </a:pPr>
            <a:fld id="{B5353C90-8A93-4E43-8BD3-CB02107A3037}" type="slidenum">
              <a:rPr lang="en-US"/>
              <a:pPr>
                <a:defRPr/>
              </a:pPr>
              <a:t>9</a:t>
            </a:fld>
            <a:endParaRPr lang="en-US" dirty="0"/>
          </a:p>
        </p:txBody>
      </p:sp>
    </p:spTree>
    <p:extLst>
      <p:ext uri="{BB962C8B-B14F-4D97-AF65-F5344CB8AC3E}">
        <p14:creationId xmlns:p14="http://schemas.microsoft.com/office/powerpoint/2010/main" val="2067809441"/>
      </p:ext>
    </p:extLst>
  </p:cSld>
  <p:clrMapOvr>
    <a:masterClrMapping/>
  </p:clrMapOvr>
  <p:timing>
    <p:tnLst>
      <p:par>
        <p:cTn id="1" dur="indefinite" restart="never" nodeType="tmRoot"/>
      </p:par>
    </p:tnLst>
  </p:timing>
</p:sld>
</file>

<file path=ppt/theme/theme1.xml><?xml version="1.0" encoding="utf-8"?>
<a:theme xmlns:a="http://schemas.openxmlformats.org/drawingml/2006/main" name="TP101971653_template">
  <a:themeElements>
    <a:clrScheme name="man power">
      <a:dk1>
        <a:sysClr val="windowText" lastClr="000000"/>
      </a:dk1>
      <a:lt1>
        <a:srgbClr val="000000"/>
      </a:lt1>
      <a:dk2>
        <a:srgbClr val="1F497D"/>
      </a:dk2>
      <a:lt2>
        <a:srgbClr val="D6D6DE"/>
      </a:lt2>
      <a:accent1>
        <a:srgbClr val="D0D0E5"/>
      </a:accent1>
      <a:accent2>
        <a:srgbClr val="E1E0E5"/>
      </a:accent2>
      <a:accent3>
        <a:srgbClr val="000000"/>
      </a:accent3>
      <a:accent4>
        <a:srgbClr val="8064A2"/>
      </a:accent4>
      <a:accent5>
        <a:srgbClr val="4BACC6"/>
      </a:accent5>
      <a:accent6>
        <a:srgbClr val="F79646"/>
      </a:accent6>
      <a:hlink>
        <a:srgbClr val="C1C1C2"/>
      </a:hlink>
      <a:folHlink>
        <a:srgbClr val="7F7F7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BE74BBC9-546D-43DD-913E-9B2C30E0758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TP101971653_template</Template>
  <TotalTime>4300</TotalTime>
  <Words>3699</Words>
  <Application>Microsoft Office PowerPoint</Application>
  <PresentationFormat>On-screen Show (4:3)</PresentationFormat>
  <Paragraphs>962</Paragraphs>
  <Slides>60</Slides>
  <Notes>25</Notes>
  <HiddenSlides>0</HiddenSlides>
  <MMClips>0</MMClips>
  <ScaleCrop>false</ScaleCrop>
  <HeadingPairs>
    <vt:vector size="4" baseType="variant">
      <vt:variant>
        <vt:lpstr>Theme</vt:lpstr>
      </vt:variant>
      <vt:variant>
        <vt:i4>1</vt:i4>
      </vt:variant>
      <vt:variant>
        <vt:lpstr>Slide Titles</vt:lpstr>
      </vt:variant>
      <vt:variant>
        <vt:i4>60</vt:i4>
      </vt:variant>
    </vt:vector>
  </HeadingPairs>
  <TitlesOfParts>
    <vt:vector size="61" baseType="lpstr">
      <vt:lpstr>TP101971653_template</vt:lpstr>
      <vt:lpstr>Project Time Management</vt:lpstr>
      <vt:lpstr>Importance of Project Schedules</vt:lpstr>
      <vt:lpstr>Project Time Management Processes</vt:lpstr>
      <vt:lpstr>Project Time Management Processes</vt:lpstr>
      <vt:lpstr>Project Time Management Summary</vt:lpstr>
      <vt:lpstr>Project Time Management</vt:lpstr>
      <vt:lpstr> 6.1 Define Activities</vt:lpstr>
      <vt:lpstr>Defining Activities</vt:lpstr>
      <vt:lpstr>Activity Lists and Attributes</vt:lpstr>
      <vt:lpstr>Milestones</vt:lpstr>
      <vt:lpstr>What Went Wrong?</vt:lpstr>
      <vt:lpstr>6.2 Sequence Activities</vt:lpstr>
      <vt:lpstr>Sequencing Activities</vt:lpstr>
      <vt:lpstr>Three types of Dependencies</vt:lpstr>
      <vt:lpstr>Network Diagrams</vt:lpstr>
      <vt:lpstr>Arrow Diagramming Method (ADM)</vt:lpstr>
      <vt:lpstr>Activity-on-Arrow (AOA) Network Diagram for Project X</vt:lpstr>
      <vt:lpstr>Precedence Diagramming Method (PDM)</vt:lpstr>
      <vt:lpstr>Precedence Diagramming Method (PDM)- Sample or Activity-on-Node</vt:lpstr>
      <vt:lpstr>Task Dependencies</vt:lpstr>
      <vt:lpstr>Task Dependency Types</vt:lpstr>
      <vt:lpstr>Network Diagram- Sample</vt:lpstr>
      <vt:lpstr>PDM Network Diagram</vt:lpstr>
      <vt:lpstr>Building an Arch Exercise 1</vt:lpstr>
      <vt:lpstr>Building an Arch Exercise 1 Solution</vt:lpstr>
      <vt:lpstr>Network Diagram: Exercise 2</vt:lpstr>
      <vt:lpstr>Network Exercise 2 Solution</vt:lpstr>
      <vt:lpstr>Network Exercise 3</vt:lpstr>
      <vt:lpstr>Network Exercise 3 Solution</vt:lpstr>
      <vt:lpstr>Project Time Management</vt:lpstr>
      <vt:lpstr>6.3 Estimate Activity Resources</vt:lpstr>
      <vt:lpstr>Estimating Activity Resources</vt:lpstr>
      <vt:lpstr>PowerPoint Presentation</vt:lpstr>
      <vt:lpstr>6.4 Estimate Activity Durations</vt:lpstr>
      <vt:lpstr>Activity Duration Estimating</vt:lpstr>
      <vt:lpstr>Estimate Activity Duration</vt:lpstr>
      <vt:lpstr>Pert Estimating Technique</vt:lpstr>
      <vt:lpstr>Pert Estimate: Sample</vt:lpstr>
      <vt:lpstr>Developing the Schedule</vt:lpstr>
      <vt:lpstr>6.5 Develop Schedule</vt:lpstr>
      <vt:lpstr>Gantt Charts</vt:lpstr>
      <vt:lpstr>Gantt Chart for Project X</vt:lpstr>
      <vt:lpstr>Gantt Chart for Software Launch Project</vt:lpstr>
      <vt:lpstr>Adding Milestones to Gantt Charts</vt:lpstr>
      <vt:lpstr>SMART Criteria</vt:lpstr>
      <vt:lpstr>Best Practice</vt:lpstr>
      <vt:lpstr>Tracking Gantt Chart</vt:lpstr>
      <vt:lpstr>Critical Path Method (CPM)</vt:lpstr>
      <vt:lpstr> Critical Path Method (CPM) </vt:lpstr>
      <vt:lpstr>Calculating the Critical Path</vt:lpstr>
      <vt:lpstr>Determining the Critical Path for Project X</vt:lpstr>
      <vt:lpstr>Network Diagram: Critical Path </vt:lpstr>
      <vt:lpstr>Slack/Float Calculation</vt:lpstr>
      <vt:lpstr>FORWARD AND BACKWARD PASS CALCULATION</vt:lpstr>
      <vt:lpstr> Critical Path Method (CPM) </vt:lpstr>
      <vt:lpstr>Using the Critical Path to Shorten a Project Schedule</vt:lpstr>
      <vt:lpstr>Project Delivery: Normal</vt:lpstr>
      <vt:lpstr>Project Delivery: Fast Track</vt:lpstr>
      <vt:lpstr>Project Delivery: Crashing or Compressing a Project</vt:lpstr>
      <vt:lpstr>6.6 Control Schedule</vt:lpstr>
    </vt:vector>
  </TitlesOfParts>
  <Company>NAIT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Razaane Abou-Ghanim</dc:creator>
  <cp:lastModifiedBy>nait</cp:lastModifiedBy>
  <cp:revision>177</cp:revision>
  <dcterms:created xsi:type="dcterms:W3CDTF">2010-09-20T18:47:11Z</dcterms:created>
  <dcterms:modified xsi:type="dcterms:W3CDTF">2012-11-15T22:32:39Z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TC101971654</vt:lpwstr>
  </property>
</Properties>
</file>

<file path=docProps/thumbnail.jpeg>
</file>